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2" r:id="rId4"/>
    <p:sldId id="266" r:id="rId5"/>
    <p:sldId id="268" r:id="rId6"/>
    <p:sldId id="267" r:id="rId7"/>
    <p:sldId id="263" r:id="rId8"/>
    <p:sldId id="264" r:id="rId9"/>
    <p:sldId id="272" r:id="rId10"/>
    <p:sldId id="273" r:id="rId11"/>
    <p:sldId id="265" r:id="rId12"/>
    <p:sldId id="27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60"/>
  </p:normalViewPr>
  <p:slideViewPr>
    <p:cSldViewPr snapToGrid="0">
      <p:cViewPr varScale="1">
        <p:scale>
          <a:sx n="119" d="100"/>
          <a:sy n="119" d="100"/>
        </p:scale>
        <p:origin x="104" y="9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barChart>
        <c:barDir val="col"/>
        <c:grouping val="clustered"/>
        <c:varyColors val="0"/>
        <c:ser>
          <c:idx val="0"/>
          <c:order val="0"/>
          <c:tx>
            <c:strRef>
              <c:f>Sheet1!$B$1</c:f>
              <c:strCache>
                <c:ptCount val="1"/>
                <c:pt idx="0">
                  <c:v>15 responses / 12 hospitals</c:v>
                </c:pt>
              </c:strCache>
            </c:strRef>
          </c:tx>
          <c:spPr>
            <a:solidFill>
              <a:schemeClr val="dk1">
                <a:tint val="88000"/>
              </a:schemeClr>
            </a:solidFill>
            <a:ln>
              <a:noFill/>
            </a:ln>
            <a:effectLst/>
          </c:spPr>
          <c:invertIfNegative val="0"/>
          <c:cat>
            <c:strRef>
              <c:f>Sheet1!$A$2:$A$13</c:f>
              <c:strCache>
                <c:ptCount val="12"/>
                <c:pt idx="0">
                  <c:v>CUH</c:v>
                </c:pt>
                <c:pt idx="1">
                  <c:v>NNUH</c:v>
                </c:pt>
                <c:pt idx="2">
                  <c:v>Norfolk community</c:v>
                </c:pt>
                <c:pt idx="3">
                  <c:v>Bedford</c:v>
                </c:pt>
                <c:pt idx="4">
                  <c:v>Colchester Hospital</c:v>
                </c:pt>
                <c:pt idx="5">
                  <c:v>Luton</c:v>
                </c:pt>
                <c:pt idx="6">
                  <c:v>ESNEFT</c:v>
                </c:pt>
                <c:pt idx="7">
                  <c:v>Ipswich Hospital</c:v>
                </c:pt>
                <c:pt idx="8">
                  <c:v>PAH</c:v>
                </c:pt>
                <c:pt idx="9">
                  <c:v>Watford General Hospital </c:v>
                </c:pt>
                <c:pt idx="10">
                  <c:v>Lister hospital </c:v>
                </c:pt>
                <c:pt idx="11">
                  <c:v>west suffolk hospital</c:v>
                </c:pt>
              </c:strCache>
            </c:strRef>
          </c:cat>
          <c:val>
            <c:numRef>
              <c:f>Sheet1!$B$2:$B$13</c:f>
              <c:numCache>
                <c:formatCode>General</c:formatCode>
                <c:ptCount val="12"/>
                <c:pt idx="0">
                  <c:v>3</c:v>
                </c:pt>
                <c:pt idx="1">
                  <c:v>2</c:v>
                </c:pt>
                <c:pt idx="2">
                  <c:v>1</c:v>
                </c:pt>
                <c:pt idx="3">
                  <c:v>1</c:v>
                </c:pt>
                <c:pt idx="4">
                  <c:v>1</c:v>
                </c:pt>
                <c:pt idx="5">
                  <c:v>1</c:v>
                </c:pt>
                <c:pt idx="6">
                  <c:v>1</c:v>
                </c:pt>
                <c:pt idx="7">
                  <c:v>1</c:v>
                </c:pt>
                <c:pt idx="8">
                  <c:v>1</c:v>
                </c:pt>
                <c:pt idx="9">
                  <c:v>1</c:v>
                </c:pt>
                <c:pt idx="10">
                  <c:v>1</c:v>
                </c:pt>
                <c:pt idx="11">
                  <c:v>1</c:v>
                </c:pt>
              </c:numCache>
            </c:numRef>
          </c:val>
          <c:extLst>
            <c:ext xmlns:c16="http://schemas.microsoft.com/office/drawing/2014/chart" uri="{C3380CC4-5D6E-409C-BE32-E72D297353CC}">
              <c16:uniqueId val="{00000000-5FB7-4667-AC37-E469C8EF7438}"/>
            </c:ext>
          </c:extLst>
        </c:ser>
        <c:dLbls>
          <c:showLegendKey val="0"/>
          <c:showVal val="0"/>
          <c:showCatName val="0"/>
          <c:showSerName val="0"/>
          <c:showPercent val="0"/>
          <c:showBubbleSize val="0"/>
        </c:dLbls>
        <c:gapWidth val="219"/>
        <c:overlap val="-27"/>
        <c:axId val="422115135"/>
        <c:axId val="422113471"/>
      </c:barChart>
      <c:catAx>
        <c:axId val="4221151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22113471"/>
        <c:crosses val="autoZero"/>
        <c:auto val="1"/>
        <c:lblAlgn val="ctr"/>
        <c:lblOffset val="100"/>
        <c:noMultiLvlLbl val="0"/>
      </c:catAx>
      <c:valAx>
        <c:axId val="422113471"/>
        <c:scaling>
          <c:orientation val="minMax"/>
          <c:max val="3"/>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22115135"/>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2-C2AA-4BF3-A5B8-0FCE81F4621C}"/>
              </c:ext>
            </c:extLst>
          </c:dPt>
          <c:dPt>
            <c:idx val="1"/>
            <c:bubble3D val="0"/>
            <c:spPr>
              <a:solidFill>
                <a:srgbClr val="FF0000"/>
              </a:solidFill>
              <a:ln w="19050">
                <a:solidFill>
                  <a:schemeClr val="lt1"/>
                </a:solidFill>
              </a:ln>
              <a:effectLst/>
            </c:spPr>
            <c:extLst>
              <c:ext xmlns:c16="http://schemas.microsoft.com/office/drawing/2014/chart" uri="{C3380CC4-5D6E-409C-BE32-E72D297353CC}">
                <c16:uniqueId val="{00000001-C2AA-4BF3-A5B8-0FCE81F4621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CB5-4147-A4B8-97608FE8AC28}"/>
              </c:ext>
            </c:extLst>
          </c:dPt>
          <c:dLbls>
            <c:dLbl>
              <c:idx val="0"/>
              <c:layout>
                <c:manualLayout>
                  <c:x val="-5.3099109893871961E-2"/>
                  <c:y val="-0.10211801519440687"/>
                </c:manualLayout>
              </c:layout>
              <c:tx>
                <c:rich>
                  <a:bodyPr/>
                  <a:lstStyle/>
                  <a:p>
                    <a:r>
                      <a:rPr lang="en-US" dirty="0">
                        <a:solidFill>
                          <a:schemeClr val="bg1"/>
                        </a:solidFill>
                      </a:rPr>
                      <a:t>13</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C2AA-4BF3-A5B8-0FCE81F4621C}"/>
                </c:ext>
              </c:extLst>
            </c:dLbl>
            <c:dLbl>
              <c:idx val="1"/>
              <c:tx>
                <c:rich>
                  <a:bodyPr/>
                  <a:lstStyle/>
                  <a:p>
                    <a:fld id="{04A7FE23-6D52-4E46-A9D3-95BE213D69BE}" type="VALUE">
                      <a:rPr lang="en-US">
                        <a:solidFill>
                          <a:schemeClr val="bg1"/>
                        </a:solidFill>
                      </a:rPr>
                      <a:pPr/>
                      <a:t>[VALUE]</a:t>
                    </a:fld>
                    <a:endParaRPr lang="en-GB"/>
                  </a:p>
                </c:rich>
              </c:tx>
              <c:showLegendKey val="0"/>
              <c:showVal val="1"/>
              <c:showCatName val="0"/>
              <c:showSerName val="0"/>
              <c:showPercent val="0"/>
              <c:showBubbleSize val="0"/>
              <c:extLst>
                <c:ext xmlns:c15="http://schemas.microsoft.com/office/drawing/2012/chart" uri="{CE6537A1-D6FC-4f65-9D91-7224C49458BB}">
                  <c15:layout>
                    <c:manualLayout>
                      <c:w val="2.5362318840579712E-2"/>
                      <c:h val="5.2535564922789268E-2"/>
                    </c:manualLayout>
                  </c15:layout>
                  <c15:dlblFieldTable/>
                  <c15:showDataLabelsRange val="0"/>
                </c:ext>
                <c:ext xmlns:c16="http://schemas.microsoft.com/office/drawing/2014/chart" uri="{C3380CC4-5D6E-409C-BE32-E72D297353CC}">
                  <c16:uniqueId val="{00000001-C2AA-4BF3-A5B8-0FCE81F4621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s>
          <c:cat>
            <c:strRef>
              <c:f>Sheet1!$A$2:$A$4</c:f>
              <c:strCache>
                <c:ptCount val="3"/>
                <c:pt idx="0">
                  <c:v>Agree</c:v>
                </c:pt>
                <c:pt idx="1">
                  <c:v>Other</c:v>
                </c:pt>
                <c:pt idx="2">
                  <c:v>Disagree</c:v>
                </c:pt>
              </c:strCache>
            </c:strRef>
          </c:cat>
          <c:val>
            <c:numRef>
              <c:f>Sheet1!$B$2:$B$4</c:f>
              <c:numCache>
                <c:formatCode>General</c:formatCode>
                <c:ptCount val="3"/>
                <c:pt idx="0">
                  <c:v>12</c:v>
                </c:pt>
                <c:pt idx="1">
                  <c:v>2</c:v>
                </c:pt>
                <c:pt idx="2">
                  <c:v>0</c:v>
                </c:pt>
              </c:numCache>
            </c:numRef>
          </c:val>
          <c:extLst>
            <c:ext xmlns:c16="http://schemas.microsoft.com/office/drawing/2014/chart" uri="{C3380CC4-5D6E-409C-BE32-E72D297353CC}">
              <c16:uniqueId val="{00000000-C2AA-4BF3-A5B8-0FCE81F4621C}"/>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spPr>
            <a:solidFill>
              <a:srgbClr val="002060"/>
            </a:solidFill>
          </c:spPr>
          <c:dPt>
            <c:idx val="0"/>
            <c:bubble3D val="0"/>
            <c:spPr>
              <a:solidFill>
                <a:srgbClr val="FF0000"/>
              </a:solidFill>
              <a:ln w="19050">
                <a:solidFill>
                  <a:schemeClr val="lt1"/>
                </a:solidFill>
              </a:ln>
              <a:effectLst/>
            </c:spPr>
            <c:extLst>
              <c:ext xmlns:c16="http://schemas.microsoft.com/office/drawing/2014/chart" uri="{C3380CC4-5D6E-409C-BE32-E72D297353CC}">
                <c16:uniqueId val="{00000002-C2AA-4BF3-A5B8-0FCE81F4621C}"/>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1-C2AA-4BF3-A5B8-0FCE81F4621C}"/>
              </c:ext>
            </c:extLst>
          </c:dPt>
          <c:dPt>
            <c:idx val="2"/>
            <c:bubble3D val="0"/>
            <c:spPr>
              <a:solidFill>
                <a:srgbClr val="002060"/>
              </a:solidFill>
              <a:ln w="19050">
                <a:solidFill>
                  <a:schemeClr val="lt1"/>
                </a:solidFill>
              </a:ln>
              <a:effectLst/>
            </c:spPr>
            <c:extLst>
              <c:ext xmlns:c16="http://schemas.microsoft.com/office/drawing/2014/chart" uri="{C3380CC4-5D6E-409C-BE32-E72D297353CC}">
                <c16:uniqueId val="{00000005-94E7-428E-BE59-060595A9D8B6}"/>
              </c:ext>
            </c:extLst>
          </c:dPt>
          <c:dLbls>
            <c:dLbl>
              <c:idx val="0"/>
              <c:layout>
                <c:manualLayout>
                  <c:x val="-5.3099157442276237E-2"/>
                  <c:y val="-0.10211801519440687"/>
                </c:manualLayout>
              </c:layout>
              <c:tx>
                <c:rich>
                  <a:bodyPr/>
                  <a:lstStyle/>
                  <a:p>
                    <a:r>
                      <a:rPr lang="en-US" dirty="0">
                        <a:solidFill>
                          <a:schemeClr val="bg1"/>
                        </a:solidFill>
                      </a:rPr>
                      <a:t>13</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C2AA-4BF3-A5B8-0FCE81F4621C}"/>
                </c:ext>
              </c:extLst>
            </c:dLbl>
            <c:dLbl>
              <c:idx val="1"/>
              <c:tx>
                <c:rich>
                  <a:bodyPr/>
                  <a:lstStyle/>
                  <a:p>
                    <a:fld id="{04A7FE23-6D52-4E46-A9D3-95BE213D69BE}" type="VALUE">
                      <a:rPr lang="en-US">
                        <a:solidFill>
                          <a:schemeClr val="bg1"/>
                        </a:solidFill>
                      </a:rPr>
                      <a:pPr/>
                      <a:t>[VALUE]</a:t>
                    </a:fld>
                    <a:endParaRPr lang="en-GB"/>
                  </a:p>
                </c:rich>
              </c:tx>
              <c:showLegendKey val="0"/>
              <c:showVal val="1"/>
              <c:showCatName val="0"/>
              <c:showSerName val="0"/>
              <c:showPercent val="0"/>
              <c:showBubbleSize val="0"/>
              <c:extLst>
                <c:ext xmlns:c15="http://schemas.microsoft.com/office/drawing/2012/chart" uri="{CE6537A1-D6FC-4f65-9D91-7224C49458BB}">
                  <c15:layout>
                    <c:manualLayout>
                      <c:w val="2.5362318840579712E-2"/>
                      <c:h val="5.2535564922789268E-2"/>
                    </c:manualLayout>
                  </c15:layout>
                  <c15:dlblFieldTable/>
                  <c15:showDataLabelsRange val="0"/>
                </c:ext>
                <c:ext xmlns:c16="http://schemas.microsoft.com/office/drawing/2014/chart" uri="{C3380CC4-5D6E-409C-BE32-E72D297353CC}">
                  <c16:uniqueId val="{00000001-C2AA-4BF3-A5B8-0FCE81F4621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s>
          <c:cat>
            <c:strRef>
              <c:f>Sheet1!$A$2:$A$4</c:f>
              <c:strCache>
                <c:ptCount val="3"/>
                <c:pt idx="0">
                  <c:v>No</c:v>
                </c:pt>
                <c:pt idx="1">
                  <c:v>Yes</c:v>
                </c:pt>
                <c:pt idx="2">
                  <c:v>Disagree</c:v>
                </c:pt>
              </c:strCache>
            </c:strRef>
          </c:cat>
          <c:val>
            <c:numRef>
              <c:f>Sheet1!$B$2:$B$4</c:f>
              <c:numCache>
                <c:formatCode>General</c:formatCode>
                <c:ptCount val="3"/>
                <c:pt idx="0">
                  <c:v>12</c:v>
                </c:pt>
                <c:pt idx="1">
                  <c:v>2</c:v>
                </c:pt>
                <c:pt idx="2">
                  <c:v>0</c:v>
                </c:pt>
              </c:numCache>
            </c:numRef>
          </c:val>
          <c:extLst>
            <c:ext xmlns:c16="http://schemas.microsoft.com/office/drawing/2014/chart" uri="{C3380CC4-5D6E-409C-BE32-E72D297353CC}">
              <c16:uniqueId val="{00000000-C2AA-4BF3-A5B8-0FCE81F4621C}"/>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2"/>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spPr>
            <a:ln>
              <a:solidFill>
                <a:schemeClr val="bg1"/>
              </a:solidFill>
            </a:ln>
          </c:spPr>
          <c:dPt>
            <c:idx val="0"/>
            <c:bubble3D val="0"/>
            <c:spPr>
              <a:solidFill>
                <a:schemeClr val="accent1"/>
              </a:solidFill>
              <a:ln w="19050">
                <a:solidFill>
                  <a:schemeClr val="bg1"/>
                </a:solidFill>
              </a:ln>
              <a:effectLst/>
            </c:spPr>
            <c:extLst>
              <c:ext xmlns:c16="http://schemas.microsoft.com/office/drawing/2014/chart" uri="{C3380CC4-5D6E-409C-BE32-E72D297353CC}">
                <c16:uniqueId val="{00000001-7A02-4A5C-B25A-FBD383029856}"/>
              </c:ext>
            </c:extLst>
          </c:dPt>
          <c:dPt>
            <c:idx val="1"/>
            <c:bubble3D val="0"/>
            <c:spPr>
              <a:solidFill>
                <a:srgbClr val="FF0000"/>
              </a:solidFill>
              <a:ln w="19050">
                <a:solidFill>
                  <a:schemeClr val="bg1"/>
                </a:solidFill>
              </a:ln>
              <a:effectLst/>
            </c:spPr>
            <c:extLst>
              <c:ext xmlns:c16="http://schemas.microsoft.com/office/drawing/2014/chart" uri="{C3380CC4-5D6E-409C-BE32-E72D297353CC}">
                <c16:uniqueId val="{00000003-7A02-4A5C-B25A-FBD383029856}"/>
              </c:ext>
            </c:extLst>
          </c:dPt>
          <c:dLbls>
            <c:dLbl>
              <c:idx val="0"/>
              <c:layout>
                <c:manualLayout>
                  <c:x val="-1.3244037430103845E-2"/>
                  <c:y val="0.12148263361752178"/>
                </c:manualLayout>
              </c:layout>
              <c:tx>
                <c:rich>
                  <a:bodyPr/>
                  <a:lstStyle/>
                  <a:p>
                    <a:r>
                      <a:rPr lang="en-US" dirty="0">
                        <a:solidFill>
                          <a:schemeClr val="bg1"/>
                        </a:solidFill>
                      </a:rPr>
                      <a:t>1</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7A02-4A5C-B25A-FBD383029856}"/>
                </c:ext>
              </c:extLst>
            </c:dLbl>
            <c:dLbl>
              <c:idx val="1"/>
              <c:tx>
                <c:rich>
                  <a:bodyPr/>
                  <a:lstStyle/>
                  <a:p>
                    <a:r>
                      <a:rPr lang="en-US" dirty="0">
                        <a:solidFill>
                          <a:schemeClr val="bg1"/>
                        </a:solidFill>
                      </a:rPr>
                      <a:t>14</a:t>
                    </a:r>
                    <a:endParaRPr lang="en-US" dirty="0"/>
                  </a:p>
                </c:rich>
              </c:tx>
              <c:showLegendKey val="0"/>
              <c:showVal val="1"/>
              <c:showCatName val="0"/>
              <c:showSerName val="0"/>
              <c:showPercent val="0"/>
              <c:showBubbleSize val="0"/>
              <c:extLst>
                <c:ext xmlns:c15="http://schemas.microsoft.com/office/drawing/2012/chart" uri="{CE6537A1-D6FC-4f65-9D91-7224C49458BB}">
                  <c15:layout>
                    <c:manualLayout>
                      <c:w val="2.5362318840579712E-2"/>
                      <c:h val="5.2535564922789268E-2"/>
                    </c:manualLayout>
                  </c15:layout>
                  <c15:showDataLabelsRange val="0"/>
                </c:ext>
                <c:ext xmlns:c16="http://schemas.microsoft.com/office/drawing/2014/chart" uri="{C3380CC4-5D6E-409C-BE32-E72D297353CC}">
                  <c16:uniqueId val="{00000003-7A02-4A5C-B25A-FBD38302985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s>
          <c:cat>
            <c:strRef>
              <c:f>Sheet1!$A$2:$A$3</c:f>
              <c:strCache>
                <c:ptCount val="2"/>
                <c:pt idx="0">
                  <c:v>Yes</c:v>
                </c:pt>
                <c:pt idx="1">
                  <c:v>No</c:v>
                </c:pt>
              </c:strCache>
            </c:strRef>
          </c:cat>
          <c:val>
            <c:numRef>
              <c:f>Sheet1!$B$2:$B$3</c:f>
              <c:numCache>
                <c:formatCode>General</c:formatCode>
                <c:ptCount val="2"/>
                <c:pt idx="0">
                  <c:v>1</c:v>
                </c:pt>
                <c:pt idx="1">
                  <c:v>13</c:v>
                </c:pt>
              </c:numCache>
            </c:numRef>
          </c:val>
          <c:extLst>
            <c:ext xmlns:c16="http://schemas.microsoft.com/office/drawing/2014/chart" uri="{C3380CC4-5D6E-409C-BE32-E72D297353CC}">
              <c16:uniqueId val="{00000006-7A02-4A5C-B25A-FBD383029856}"/>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acrossLinear" id="1">
  <a:schemeClr val="dk1">
    <a:tint val="88000"/>
  </a:schemeClr>
  <a:schemeClr val="dk1">
    <a:tint val="55000"/>
  </a:schemeClr>
  <a:schemeClr val="dk1">
    <a:tint val="78000"/>
  </a:schemeClr>
  <a:schemeClr val="dk1">
    <a:tint val="92000"/>
  </a:schemeClr>
  <a:schemeClr val="dk1">
    <a:tint val="70000"/>
  </a:schemeClr>
  <a:schemeClr val="dk1">
    <a:tint val="30000"/>
  </a:schemeClr>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4B694C-D482-4603-B209-33CD87E12A03}"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67DA60FE-FEF3-4B35-8A24-67D4A75B9FB3}">
      <dgm:prSet/>
      <dgm:spPr/>
      <dgm:t>
        <a:bodyPr/>
        <a:lstStyle/>
        <a:p>
          <a:pPr>
            <a:lnSpc>
              <a:spcPct val="100000"/>
            </a:lnSpc>
          </a:pPr>
          <a:r>
            <a:rPr lang="en-GB"/>
            <a:t>Structered and organised</a:t>
          </a:r>
          <a:endParaRPr lang="en-US"/>
        </a:p>
      </dgm:t>
    </dgm:pt>
    <dgm:pt modelId="{E4C4B169-50F0-438F-94D0-8DAEEA70CB2A}" type="parTrans" cxnId="{7B2C43FF-F410-44E3-8D17-DEAC4349BEAC}">
      <dgm:prSet/>
      <dgm:spPr/>
      <dgm:t>
        <a:bodyPr/>
        <a:lstStyle/>
        <a:p>
          <a:endParaRPr lang="en-US"/>
        </a:p>
      </dgm:t>
    </dgm:pt>
    <dgm:pt modelId="{20CBE64E-0AA2-49F0-8139-1D5D58766499}" type="sibTrans" cxnId="{7B2C43FF-F410-44E3-8D17-DEAC4349BEAC}">
      <dgm:prSet/>
      <dgm:spPr/>
      <dgm:t>
        <a:bodyPr/>
        <a:lstStyle/>
        <a:p>
          <a:pPr>
            <a:lnSpc>
              <a:spcPct val="100000"/>
            </a:lnSpc>
          </a:pPr>
          <a:endParaRPr lang="en-US"/>
        </a:p>
      </dgm:t>
    </dgm:pt>
    <dgm:pt modelId="{AEE68F05-1549-4609-AE97-53ABF1C0B87A}">
      <dgm:prSet/>
      <dgm:spPr/>
      <dgm:t>
        <a:bodyPr/>
        <a:lstStyle/>
        <a:p>
          <a:pPr>
            <a:lnSpc>
              <a:spcPct val="100000"/>
            </a:lnSpc>
          </a:pPr>
          <a:r>
            <a:rPr lang="en-GB"/>
            <a:t>informative</a:t>
          </a:r>
          <a:endParaRPr lang="en-US"/>
        </a:p>
      </dgm:t>
    </dgm:pt>
    <dgm:pt modelId="{D5CD89D0-6AFE-4165-A8C4-D54CDA752E3A}" type="parTrans" cxnId="{77E37BAB-D679-4D93-9381-3B1B32173694}">
      <dgm:prSet/>
      <dgm:spPr/>
      <dgm:t>
        <a:bodyPr/>
        <a:lstStyle/>
        <a:p>
          <a:endParaRPr lang="en-US"/>
        </a:p>
      </dgm:t>
    </dgm:pt>
    <dgm:pt modelId="{1048D755-9FAE-4D81-92F9-35107A47A77A}" type="sibTrans" cxnId="{77E37BAB-D679-4D93-9381-3B1B32173694}">
      <dgm:prSet/>
      <dgm:spPr/>
      <dgm:t>
        <a:bodyPr/>
        <a:lstStyle/>
        <a:p>
          <a:pPr>
            <a:lnSpc>
              <a:spcPct val="100000"/>
            </a:lnSpc>
          </a:pPr>
          <a:endParaRPr lang="en-US"/>
        </a:p>
      </dgm:t>
    </dgm:pt>
    <dgm:pt modelId="{CB60BFCB-FB04-4B7C-B445-B1D1F39C77FD}">
      <dgm:prSet/>
      <dgm:spPr/>
      <dgm:t>
        <a:bodyPr/>
        <a:lstStyle/>
        <a:p>
          <a:pPr>
            <a:lnSpc>
              <a:spcPct val="100000"/>
            </a:lnSpc>
          </a:pPr>
          <a:r>
            <a:rPr lang="en-GB"/>
            <a:t>time saving</a:t>
          </a:r>
          <a:endParaRPr lang="en-US"/>
        </a:p>
      </dgm:t>
    </dgm:pt>
    <dgm:pt modelId="{68C97C02-9CAE-4E37-BD33-80ABC61DEF4A}" type="parTrans" cxnId="{54BA183C-2563-4F98-A5DE-44DE9C96D412}">
      <dgm:prSet/>
      <dgm:spPr/>
      <dgm:t>
        <a:bodyPr/>
        <a:lstStyle/>
        <a:p>
          <a:endParaRPr lang="en-US"/>
        </a:p>
      </dgm:t>
    </dgm:pt>
    <dgm:pt modelId="{63779D97-9D8E-4D13-8CFE-AFCC00FA49CF}" type="sibTrans" cxnId="{54BA183C-2563-4F98-A5DE-44DE9C96D412}">
      <dgm:prSet/>
      <dgm:spPr/>
      <dgm:t>
        <a:bodyPr/>
        <a:lstStyle/>
        <a:p>
          <a:pPr>
            <a:lnSpc>
              <a:spcPct val="100000"/>
            </a:lnSpc>
          </a:pPr>
          <a:endParaRPr lang="en-US"/>
        </a:p>
      </dgm:t>
    </dgm:pt>
    <dgm:pt modelId="{B7B87562-B955-4A14-8DDB-A9872474D35F}">
      <dgm:prSet/>
      <dgm:spPr/>
      <dgm:t>
        <a:bodyPr/>
        <a:lstStyle/>
        <a:p>
          <a:pPr>
            <a:lnSpc>
              <a:spcPct val="100000"/>
            </a:lnSpc>
          </a:pPr>
          <a:r>
            <a:rPr lang="en-GB"/>
            <a:t>Better communication</a:t>
          </a:r>
          <a:endParaRPr lang="en-US"/>
        </a:p>
      </dgm:t>
    </dgm:pt>
    <dgm:pt modelId="{7C8D356C-1389-40E4-BC4A-26F8A048C142}" type="parTrans" cxnId="{98198A25-C221-46DA-A546-88713C6C6136}">
      <dgm:prSet/>
      <dgm:spPr/>
      <dgm:t>
        <a:bodyPr/>
        <a:lstStyle/>
        <a:p>
          <a:endParaRPr lang="en-US"/>
        </a:p>
      </dgm:t>
    </dgm:pt>
    <dgm:pt modelId="{D5BDBC5D-1899-46BE-8DD9-D61BBF80C991}" type="sibTrans" cxnId="{98198A25-C221-46DA-A546-88713C6C6136}">
      <dgm:prSet/>
      <dgm:spPr/>
      <dgm:t>
        <a:bodyPr/>
        <a:lstStyle/>
        <a:p>
          <a:pPr>
            <a:lnSpc>
              <a:spcPct val="100000"/>
            </a:lnSpc>
          </a:pPr>
          <a:endParaRPr lang="en-US"/>
        </a:p>
      </dgm:t>
    </dgm:pt>
    <dgm:pt modelId="{E991B983-03FA-404B-85BF-D93618F9B06E}">
      <dgm:prSet/>
      <dgm:spPr/>
      <dgm:t>
        <a:bodyPr/>
        <a:lstStyle/>
        <a:p>
          <a:pPr>
            <a:lnSpc>
              <a:spcPct val="100000"/>
            </a:lnSpc>
          </a:pPr>
          <a:r>
            <a:rPr lang="en-GB"/>
            <a:t>Meets guidelines </a:t>
          </a:r>
          <a:endParaRPr lang="en-US"/>
        </a:p>
      </dgm:t>
    </dgm:pt>
    <dgm:pt modelId="{CA4565A4-63A7-4E9A-9E36-77556392DFE5}" type="parTrans" cxnId="{3AF2227D-2FF4-4C32-8EAD-74D49D6FC028}">
      <dgm:prSet/>
      <dgm:spPr/>
      <dgm:t>
        <a:bodyPr/>
        <a:lstStyle/>
        <a:p>
          <a:endParaRPr lang="en-US"/>
        </a:p>
      </dgm:t>
    </dgm:pt>
    <dgm:pt modelId="{B4E0DC9C-973B-4231-900B-CE814CA71239}" type="sibTrans" cxnId="{3AF2227D-2FF4-4C32-8EAD-74D49D6FC028}">
      <dgm:prSet/>
      <dgm:spPr/>
      <dgm:t>
        <a:bodyPr/>
        <a:lstStyle/>
        <a:p>
          <a:pPr>
            <a:lnSpc>
              <a:spcPct val="100000"/>
            </a:lnSpc>
          </a:pPr>
          <a:endParaRPr lang="en-US"/>
        </a:p>
      </dgm:t>
    </dgm:pt>
    <dgm:pt modelId="{88FD7F7D-1F3C-4E9D-ADCC-4046361CE03E}">
      <dgm:prSet/>
      <dgm:spPr/>
      <dgm:t>
        <a:bodyPr/>
        <a:lstStyle/>
        <a:p>
          <a:pPr>
            <a:lnSpc>
              <a:spcPct val="100000"/>
            </a:lnSpc>
          </a:pPr>
          <a:r>
            <a:rPr lang="en-GB"/>
            <a:t>……….</a:t>
          </a:r>
          <a:endParaRPr lang="en-US"/>
        </a:p>
      </dgm:t>
    </dgm:pt>
    <dgm:pt modelId="{740F7269-8CAE-415D-9039-CFC3251B537C}" type="parTrans" cxnId="{C721A71C-3FAE-48B2-B606-3CEFE711A053}">
      <dgm:prSet/>
      <dgm:spPr/>
      <dgm:t>
        <a:bodyPr/>
        <a:lstStyle/>
        <a:p>
          <a:endParaRPr lang="en-US"/>
        </a:p>
      </dgm:t>
    </dgm:pt>
    <dgm:pt modelId="{8B012A2D-E014-4117-9792-E25ED59C2AE8}" type="sibTrans" cxnId="{C721A71C-3FAE-48B2-B606-3CEFE711A053}">
      <dgm:prSet/>
      <dgm:spPr/>
      <dgm:t>
        <a:bodyPr/>
        <a:lstStyle/>
        <a:p>
          <a:endParaRPr lang="en-US"/>
        </a:p>
      </dgm:t>
    </dgm:pt>
    <dgm:pt modelId="{7D7AABB2-1587-4F11-B03F-B6033551705A}" type="pres">
      <dgm:prSet presAssocID="{474B694C-D482-4603-B209-33CD87E12A03}" presName="root" presStyleCnt="0">
        <dgm:presLayoutVars>
          <dgm:dir/>
          <dgm:resizeHandles val="exact"/>
        </dgm:presLayoutVars>
      </dgm:prSet>
      <dgm:spPr/>
    </dgm:pt>
    <dgm:pt modelId="{6C042940-499B-46BF-B1DE-792AC838CECA}" type="pres">
      <dgm:prSet presAssocID="{474B694C-D482-4603-B209-33CD87E12A03}" presName="container" presStyleCnt="0">
        <dgm:presLayoutVars>
          <dgm:dir/>
          <dgm:resizeHandles val="exact"/>
        </dgm:presLayoutVars>
      </dgm:prSet>
      <dgm:spPr/>
    </dgm:pt>
    <dgm:pt modelId="{DE488A58-305D-4B11-B0CA-E82EABC402A8}" type="pres">
      <dgm:prSet presAssocID="{67DA60FE-FEF3-4B35-8A24-67D4A75B9FB3}" presName="compNode" presStyleCnt="0"/>
      <dgm:spPr/>
    </dgm:pt>
    <dgm:pt modelId="{E6D7E81F-AF05-4A6B-89D6-95FBCF29820F}" type="pres">
      <dgm:prSet presAssocID="{67DA60FE-FEF3-4B35-8A24-67D4A75B9FB3}" presName="iconBgRect" presStyleLbl="bgShp" presStyleIdx="0" presStyleCnt="6"/>
      <dgm:spPr/>
    </dgm:pt>
    <dgm:pt modelId="{9680DBB6-36EF-4AAC-AD9E-99BE41BE12CC}" type="pres">
      <dgm:prSet presAssocID="{67DA60FE-FEF3-4B35-8A24-67D4A75B9FB3}"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Pencil"/>
        </a:ext>
      </dgm:extLst>
    </dgm:pt>
    <dgm:pt modelId="{5663408D-1C32-465B-AE6D-3533CC2BB9AF}" type="pres">
      <dgm:prSet presAssocID="{67DA60FE-FEF3-4B35-8A24-67D4A75B9FB3}" presName="spaceRect" presStyleCnt="0"/>
      <dgm:spPr/>
    </dgm:pt>
    <dgm:pt modelId="{4E169A4D-4105-40D1-96E2-C0246BDD5ACA}" type="pres">
      <dgm:prSet presAssocID="{67DA60FE-FEF3-4B35-8A24-67D4A75B9FB3}" presName="textRect" presStyleLbl="revTx" presStyleIdx="0" presStyleCnt="6">
        <dgm:presLayoutVars>
          <dgm:chMax val="1"/>
          <dgm:chPref val="1"/>
        </dgm:presLayoutVars>
      </dgm:prSet>
      <dgm:spPr/>
    </dgm:pt>
    <dgm:pt modelId="{2E3F73C8-D824-4E1F-85AA-4AC4B4B3456C}" type="pres">
      <dgm:prSet presAssocID="{20CBE64E-0AA2-49F0-8139-1D5D58766499}" presName="sibTrans" presStyleLbl="sibTrans2D1" presStyleIdx="0" presStyleCnt="0"/>
      <dgm:spPr/>
    </dgm:pt>
    <dgm:pt modelId="{970858DB-846C-4150-A517-46B5FAD995A9}" type="pres">
      <dgm:prSet presAssocID="{AEE68F05-1549-4609-AE97-53ABF1C0B87A}" presName="compNode" presStyleCnt="0"/>
      <dgm:spPr/>
    </dgm:pt>
    <dgm:pt modelId="{B02284F3-7E2A-4FB0-8AE6-7FC8333F1901}" type="pres">
      <dgm:prSet presAssocID="{AEE68F05-1549-4609-AE97-53ABF1C0B87A}" presName="iconBgRect" presStyleLbl="bgShp" presStyleIdx="1" presStyleCnt="6"/>
      <dgm:spPr/>
    </dgm:pt>
    <dgm:pt modelId="{1BD9446D-2BB9-4E33-A0E9-D8CD02FC9409}" type="pres">
      <dgm:prSet presAssocID="{AEE68F05-1549-4609-AE97-53ABF1C0B87A}"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ead with Gears"/>
        </a:ext>
      </dgm:extLst>
    </dgm:pt>
    <dgm:pt modelId="{AACC92F1-B642-4C16-AA28-E4C8B547B26C}" type="pres">
      <dgm:prSet presAssocID="{AEE68F05-1549-4609-AE97-53ABF1C0B87A}" presName="spaceRect" presStyleCnt="0"/>
      <dgm:spPr/>
    </dgm:pt>
    <dgm:pt modelId="{99EBD65E-331E-4ED1-931D-EC607C407686}" type="pres">
      <dgm:prSet presAssocID="{AEE68F05-1549-4609-AE97-53ABF1C0B87A}" presName="textRect" presStyleLbl="revTx" presStyleIdx="1" presStyleCnt="6">
        <dgm:presLayoutVars>
          <dgm:chMax val="1"/>
          <dgm:chPref val="1"/>
        </dgm:presLayoutVars>
      </dgm:prSet>
      <dgm:spPr/>
    </dgm:pt>
    <dgm:pt modelId="{14A7470C-476E-4695-95C1-58C9CB9563CC}" type="pres">
      <dgm:prSet presAssocID="{1048D755-9FAE-4D81-92F9-35107A47A77A}" presName="sibTrans" presStyleLbl="sibTrans2D1" presStyleIdx="0" presStyleCnt="0"/>
      <dgm:spPr/>
    </dgm:pt>
    <dgm:pt modelId="{E463EDBD-0C82-4418-B8A4-E2DD99C447BA}" type="pres">
      <dgm:prSet presAssocID="{CB60BFCB-FB04-4B7C-B445-B1D1F39C77FD}" presName="compNode" presStyleCnt="0"/>
      <dgm:spPr/>
    </dgm:pt>
    <dgm:pt modelId="{DA2D4EE5-589B-4895-AF68-9ECEF93EAECE}" type="pres">
      <dgm:prSet presAssocID="{CB60BFCB-FB04-4B7C-B445-B1D1F39C77FD}" presName="iconBgRect" presStyleLbl="bgShp" presStyleIdx="2" presStyleCnt="6"/>
      <dgm:spPr/>
    </dgm:pt>
    <dgm:pt modelId="{15C34CA7-0BCD-489B-9868-53A215E192C6}" type="pres">
      <dgm:prSet presAssocID="{CB60BFCB-FB04-4B7C-B445-B1D1F39C77FD}"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topwatch"/>
        </a:ext>
      </dgm:extLst>
    </dgm:pt>
    <dgm:pt modelId="{94CEBB95-22AC-48B3-9826-AA5AE01AB740}" type="pres">
      <dgm:prSet presAssocID="{CB60BFCB-FB04-4B7C-B445-B1D1F39C77FD}" presName="spaceRect" presStyleCnt="0"/>
      <dgm:spPr/>
    </dgm:pt>
    <dgm:pt modelId="{11E66459-6B53-4781-A847-027D698D2203}" type="pres">
      <dgm:prSet presAssocID="{CB60BFCB-FB04-4B7C-B445-B1D1F39C77FD}" presName="textRect" presStyleLbl="revTx" presStyleIdx="2" presStyleCnt="6">
        <dgm:presLayoutVars>
          <dgm:chMax val="1"/>
          <dgm:chPref val="1"/>
        </dgm:presLayoutVars>
      </dgm:prSet>
      <dgm:spPr/>
    </dgm:pt>
    <dgm:pt modelId="{D5B27BD8-86B6-474B-BF11-4AE9ADB7B738}" type="pres">
      <dgm:prSet presAssocID="{63779D97-9D8E-4D13-8CFE-AFCC00FA49CF}" presName="sibTrans" presStyleLbl="sibTrans2D1" presStyleIdx="0" presStyleCnt="0"/>
      <dgm:spPr/>
    </dgm:pt>
    <dgm:pt modelId="{272A919D-92B3-48CD-B0C6-3B9A05AF1D0B}" type="pres">
      <dgm:prSet presAssocID="{B7B87562-B955-4A14-8DDB-A9872474D35F}" presName="compNode" presStyleCnt="0"/>
      <dgm:spPr/>
    </dgm:pt>
    <dgm:pt modelId="{BB37D5A8-590E-4E4E-B150-13105C52141B}" type="pres">
      <dgm:prSet presAssocID="{B7B87562-B955-4A14-8DDB-A9872474D35F}" presName="iconBgRect" presStyleLbl="bgShp" presStyleIdx="3" presStyleCnt="6"/>
      <dgm:spPr/>
    </dgm:pt>
    <dgm:pt modelId="{D648A69B-F341-4E27-A0EE-9E881A5B04F4}" type="pres">
      <dgm:prSet presAssocID="{B7B87562-B955-4A14-8DDB-A9872474D35F}"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Chat"/>
        </a:ext>
      </dgm:extLst>
    </dgm:pt>
    <dgm:pt modelId="{62F4086F-454F-4EEA-BEC1-A14C3B04CA39}" type="pres">
      <dgm:prSet presAssocID="{B7B87562-B955-4A14-8DDB-A9872474D35F}" presName="spaceRect" presStyleCnt="0"/>
      <dgm:spPr/>
    </dgm:pt>
    <dgm:pt modelId="{E6B378A9-75C1-4A28-B79B-ED7FE850611E}" type="pres">
      <dgm:prSet presAssocID="{B7B87562-B955-4A14-8DDB-A9872474D35F}" presName="textRect" presStyleLbl="revTx" presStyleIdx="3" presStyleCnt="6">
        <dgm:presLayoutVars>
          <dgm:chMax val="1"/>
          <dgm:chPref val="1"/>
        </dgm:presLayoutVars>
      </dgm:prSet>
      <dgm:spPr/>
    </dgm:pt>
    <dgm:pt modelId="{EE29DDA0-6063-4CDA-8174-EF83A21BAFBA}" type="pres">
      <dgm:prSet presAssocID="{D5BDBC5D-1899-46BE-8DD9-D61BBF80C991}" presName="sibTrans" presStyleLbl="sibTrans2D1" presStyleIdx="0" presStyleCnt="0"/>
      <dgm:spPr/>
    </dgm:pt>
    <dgm:pt modelId="{522B6462-A632-4D9E-B46A-28DB33CE5089}" type="pres">
      <dgm:prSet presAssocID="{E991B983-03FA-404B-85BF-D93618F9B06E}" presName="compNode" presStyleCnt="0"/>
      <dgm:spPr/>
    </dgm:pt>
    <dgm:pt modelId="{6DF106B8-2057-4D62-A46F-35B366E396E5}" type="pres">
      <dgm:prSet presAssocID="{E991B983-03FA-404B-85BF-D93618F9B06E}" presName="iconBgRect" presStyleLbl="bgShp" presStyleIdx="4" presStyleCnt="6"/>
      <dgm:spPr/>
    </dgm:pt>
    <dgm:pt modelId="{1B087B15-B987-4D2E-A5C2-7AE31454D41B}" type="pres">
      <dgm:prSet presAssocID="{E991B983-03FA-404B-85BF-D93618F9B06E}"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Checkmark"/>
        </a:ext>
      </dgm:extLst>
    </dgm:pt>
    <dgm:pt modelId="{12429AFC-9ECF-48F7-98AB-ADEC280B42F7}" type="pres">
      <dgm:prSet presAssocID="{E991B983-03FA-404B-85BF-D93618F9B06E}" presName="spaceRect" presStyleCnt="0"/>
      <dgm:spPr/>
    </dgm:pt>
    <dgm:pt modelId="{95D191F2-709D-4184-B84A-BC9DAA4FA3CF}" type="pres">
      <dgm:prSet presAssocID="{E991B983-03FA-404B-85BF-D93618F9B06E}" presName="textRect" presStyleLbl="revTx" presStyleIdx="4" presStyleCnt="6">
        <dgm:presLayoutVars>
          <dgm:chMax val="1"/>
          <dgm:chPref val="1"/>
        </dgm:presLayoutVars>
      </dgm:prSet>
      <dgm:spPr/>
    </dgm:pt>
    <dgm:pt modelId="{1B82197B-239B-4EC3-B2BC-5DECC07F4D9D}" type="pres">
      <dgm:prSet presAssocID="{B4E0DC9C-973B-4231-900B-CE814CA71239}" presName="sibTrans" presStyleLbl="sibTrans2D1" presStyleIdx="0" presStyleCnt="0"/>
      <dgm:spPr/>
    </dgm:pt>
    <dgm:pt modelId="{2631821F-3FF5-4F4F-A7CE-060AB7A3A811}" type="pres">
      <dgm:prSet presAssocID="{88FD7F7D-1F3C-4E9D-ADCC-4046361CE03E}" presName="compNode" presStyleCnt="0"/>
      <dgm:spPr/>
    </dgm:pt>
    <dgm:pt modelId="{838E380E-D59B-4AFC-8072-8B457449AA6D}" type="pres">
      <dgm:prSet presAssocID="{88FD7F7D-1F3C-4E9D-ADCC-4046361CE03E}" presName="iconBgRect" presStyleLbl="bgShp" presStyleIdx="5" presStyleCnt="6"/>
      <dgm:spPr/>
    </dgm:pt>
    <dgm:pt modelId="{E5F9141C-589D-4B58-9F2C-553EE22B2B7C}" type="pres">
      <dgm:prSet presAssocID="{88FD7F7D-1F3C-4E9D-ADCC-4046361CE03E}"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Credit card"/>
        </a:ext>
      </dgm:extLst>
    </dgm:pt>
    <dgm:pt modelId="{3051DD6D-2897-4005-B6D0-629BAF95F3A5}" type="pres">
      <dgm:prSet presAssocID="{88FD7F7D-1F3C-4E9D-ADCC-4046361CE03E}" presName="spaceRect" presStyleCnt="0"/>
      <dgm:spPr/>
    </dgm:pt>
    <dgm:pt modelId="{BF5B9ECA-AD84-4729-AA86-CF902D5E2035}" type="pres">
      <dgm:prSet presAssocID="{88FD7F7D-1F3C-4E9D-ADCC-4046361CE03E}" presName="textRect" presStyleLbl="revTx" presStyleIdx="5" presStyleCnt="6">
        <dgm:presLayoutVars>
          <dgm:chMax val="1"/>
          <dgm:chPref val="1"/>
        </dgm:presLayoutVars>
      </dgm:prSet>
      <dgm:spPr/>
    </dgm:pt>
  </dgm:ptLst>
  <dgm:cxnLst>
    <dgm:cxn modelId="{12643F01-A1F9-47E0-9E8C-960DFE185B56}" type="presOf" srcId="{20CBE64E-0AA2-49F0-8139-1D5D58766499}" destId="{2E3F73C8-D824-4E1F-85AA-4AC4B4B3456C}" srcOrd="0" destOrd="0" presId="urn:microsoft.com/office/officeart/2018/2/layout/IconCircleList"/>
    <dgm:cxn modelId="{3DDF2416-1F08-4E9E-98B7-C736223CACF9}" type="presOf" srcId="{88FD7F7D-1F3C-4E9D-ADCC-4046361CE03E}" destId="{BF5B9ECA-AD84-4729-AA86-CF902D5E2035}" srcOrd="0" destOrd="0" presId="urn:microsoft.com/office/officeart/2018/2/layout/IconCircleList"/>
    <dgm:cxn modelId="{C721A71C-3FAE-48B2-B606-3CEFE711A053}" srcId="{474B694C-D482-4603-B209-33CD87E12A03}" destId="{88FD7F7D-1F3C-4E9D-ADCC-4046361CE03E}" srcOrd="5" destOrd="0" parTransId="{740F7269-8CAE-415D-9039-CFC3251B537C}" sibTransId="{8B012A2D-E014-4117-9792-E25ED59C2AE8}"/>
    <dgm:cxn modelId="{98198A25-C221-46DA-A546-88713C6C6136}" srcId="{474B694C-D482-4603-B209-33CD87E12A03}" destId="{B7B87562-B955-4A14-8DDB-A9872474D35F}" srcOrd="3" destOrd="0" parTransId="{7C8D356C-1389-40E4-BC4A-26F8A048C142}" sibTransId="{D5BDBC5D-1899-46BE-8DD9-D61BBF80C991}"/>
    <dgm:cxn modelId="{7BE10E39-F62B-4498-BC2D-B79DB02B5473}" type="presOf" srcId="{1048D755-9FAE-4D81-92F9-35107A47A77A}" destId="{14A7470C-476E-4695-95C1-58C9CB9563CC}" srcOrd="0" destOrd="0" presId="urn:microsoft.com/office/officeart/2018/2/layout/IconCircleList"/>
    <dgm:cxn modelId="{54BA183C-2563-4F98-A5DE-44DE9C96D412}" srcId="{474B694C-D482-4603-B209-33CD87E12A03}" destId="{CB60BFCB-FB04-4B7C-B445-B1D1F39C77FD}" srcOrd="2" destOrd="0" parTransId="{68C97C02-9CAE-4E37-BD33-80ABC61DEF4A}" sibTransId="{63779D97-9D8E-4D13-8CFE-AFCC00FA49CF}"/>
    <dgm:cxn modelId="{50616248-0164-45A9-BDD8-48898176BBB6}" type="presOf" srcId="{D5BDBC5D-1899-46BE-8DD9-D61BBF80C991}" destId="{EE29DDA0-6063-4CDA-8174-EF83A21BAFBA}" srcOrd="0" destOrd="0" presId="urn:microsoft.com/office/officeart/2018/2/layout/IconCircleList"/>
    <dgm:cxn modelId="{87A14B72-D36C-4B7E-9C68-5D8308776D64}" type="presOf" srcId="{E991B983-03FA-404B-85BF-D93618F9B06E}" destId="{95D191F2-709D-4184-B84A-BC9DAA4FA3CF}" srcOrd="0" destOrd="0" presId="urn:microsoft.com/office/officeart/2018/2/layout/IconCircleList"/>
    <dgm:cxn modelId="{3AF2227D-2FF4-4C32-8EAD-74D49D6FC028}" srcId="{474B694C-D482-4603-B209-33CD87E12A03}" destId="{E991B983-03FA-404B-85BF-D93618F9B06E}" srcOrd="4" destOrd="0" parTransId="{CA4565A4-63A7-4E9A-9E36-77556392DFE5}" sibTransId="{B4E0DC9C-973B-4231-900B-CE814CA71239}"/>
    <dgm:cxn modelId="{C6496E7F-A703-4C88-840A-4892CC5E6BD2}" type="presOf" srcId="{67DA60FE-FEF3-4B35-8A24-67D4A75B9FB3}" destId="{4E169A4D-4105-40D1-96E2-C0246BDD5ACA}" srcOrd="0" destOrd="0" presId="urn:microsoft.com/office/officeart/2018/2/layout/IconCircleList"/>
    <dgm:cxn modelId="{DD279080-B830-4A93-8C56-DA93E1E3BE9A}" type="presOf" srcId="{474B694C-D482-4603-B209-33CD87E12A03}" destId="{7D7AABB2-1587-4F11-B03F-B6033551705A}" srcOrd="0" destOrd="0" presId="urn:microsoft.com/office/officeart/2018/2/layout/IconCircleList"/>
    <dgm:cxn modelId="{660BDA85-F94C-44B2-930A-CE812FF401DA}" type="presOf" srcId="{B4E0DC9C-973B-4231-900B-CE814CA71239}" destId="{1B82197B-239B-4EC3-B2BC-5DECC07F4D9D}" srcOrd="0" destOrd="0" presId="urn:microsoft.com/office/officeart/2018/2/layout/IconCircleList"/>
    <dgm:cxn modelId="{77E37BAB-D679-4D93-9381-3B1B32173694}" srcId="{474B694C-D482-4603-B209-33CD87E12A03}" destId="{AEE68F05-1549-4609-AE97-53ABF1C0B87A}" srcOrd="1" destOrd="0" parTransId="{D5CD89D0-6AFE-4165-A8C4-D54CDA752E3A}" sibTransId="{1048D755-9FAE-4D81-92F9-35107A47A77A}"/>
    <dgm:cxn modelId="{1FD461AC-B744-4AB0-8DB9-E71A6394B654}" type="presOf" srcId="{63779D97-9D8E-4D13-8CFE-AFCC00FA49CF}" destId="{D5B27BD8-86B6-474B-BF11-4AE9ADB7B738}" srcOrd="0" destOrd="0" presId="urn:microsoft.com/office/officeart/2018/2/layout/IconCircleList"/>
    <dgm:cxn modelId="{8350FCD1-BB8C-4C6E-BA1A-B09F798CF6DA}" type="presOf" srcId="{CB60BFCB-FB04-4B7C-B445-B1D1F39C77FD}" destId="{11E66459-6B53-4781-A847-027D698D2203}" srcOrd="0" destOrd="0" presId="urn:microsoft.com/office/officeart/2018/2/layout/IconCircleList"/>
    <dgm:cxn modelId="{0B7FFCF2-0798-4A3B-BA45-3D623F24B095}" type="presOf" srcId="{B7B87562-B955-4A14-8DDB-A9872474D35F}" destId="{E6B378A9-75C1-4A28-B79B-ED7FE850611E}" srcOrd="0" destOrd="0" presId="urn:microsoft.com/office/officeart/2018/2/layout/IconCircleList"/>
    <dgm:cxn modelId="{1E7CABF9-326D-4ED8-9FAC-3A9307E36043}" type="presOf" srcId="{AEE68F05-1549-4609-AE97-53ABF1C0B87A}" destId="{99EBD65E-331E-4ED1-931D-EC607C407686}" srcOrd="0" destOrd="0" presId="urn:microsoft.com/office/officeart/2018/2/layout/IconCircleList"/>
    <dgm:cxn modelId="{7B2C43FF-F410-44E3-8D17-DEAC4349BEAC}" srcId="{474B694C-D482-4603-B209-33CD87E12A03}" destId="{67DA60FE-FEF3-4B35-8A24-67D4A75B9FB3}" srcOrd="0" destOrd="0" parTransId="{E4C4B169-50F0-438F-94D0-8DAEEA70CB2A}" sibTransId="{20CBE64E-0AA2-49F0-8139-1D5D58766499}"/>
    <dgm:cxn modelId="{B6D32076-0D5F-446D-A5F9-F3D4E5D2FF25}" type="presParOf" srcId="{7D7AABB2-1587-4F11-B03F-B6033551705A}" destId="{6C042940-499B-46BF-B1DE-792AC838CECA}" srcOrd="0" destOrd="0" presId="urn:microsoft.com/office/officeart/2018/2/layout/IconCircleList"/>
    <dgm:cxn modelId="{027D0E90-5B89-420B-A331-B1C26A2C593C}" type="presParOf" srcId="{6C042940-499B-46BF-B1DE-792AC838CECA}" destId="{DE488A58-305D-4B11-B0CA-E82EABC402A8}" srcOrd="0" destOrd="0" presId="urn:microsoft.com/office/officeart/2018/2/layout/IconCircleList"/>
    <dgm:cxn modelId="{37C24459-3EC5-4207-A739-50B075721A65}" type="presParOf" srcId="{DE488A58-305D-4B11-B0CA-E82EABC402A8}" destId="{E6D7E81F-AF05-4A6B-89D6-95FBCF29820F}" srcOrd="0" destOrd="0" presId="urn:microsoft.com/office/officeart/2018/2/layout/IconCircleList"/>
    <dgm:cxn modelId="{7DC6BF4E-EED6-4449-8C0A-431C8EC661DB}" type="presParOf" srcId="{DE488A58-305D-4B11-B0CA-E82EABC402A8}" destId="{9680DBB6-36EF-4AAC-AD9E-99BE41BE12CC}" srcOrd="1" destOrd="0" presId="urn:microsoft.com/office/officeart/2018/2/layout/IconCircleList"/>
    <dgm:cxn modelId="{8E12E631-081C-4BDB-83D4-A59EFCC522B5}" type="presParOf" srcId="{DE488A58-305D-4B11-B0CA-E82EABC402A8}" destId="{5663408D-1C32-465B-AE6D-3533CC2BB9AF}" srcOrd="2" destOrd="0" presId="urn:microsoft.com/office/officeart/2018/2/layout/IconCircleList"/>
    <dgm:cxn modelId="{A4F46781-FB4D-42E9-8D43-BB31D8AC9FBB}" type="presParOf" srcId="{DE488A58-305D-4B11-B0CA-E82EABC402A8}" destId="{4E169A4D-4105-40D1-96E2-C0246BDD5ACA}" srcOrd="3" destOrd="0" presId="urn:microsoft.com/office/officeart/2018/2/layout/IconCircleList"/>
    <dgm:cxn modelId="{C4919719-2C00-42B8-900D-CA43BF41A676}" type="presParOf" srcId="{6C042940-499B-46BF-B1DE-792AC838CECA}" destId="{2E3F73C8-D824-4E1F-85AA-4AC4B4B3456C}" srcOrd="1" destOrd="0" presId="urn:microsoft.com/office/officeart/2018/2/layout/IconCircleList"/>
    <dgm:cxn modelId="{DE837C7A-06FF-4054-9E2D-4BC99C82E25D}" type="presParOf" srcId="{6C042940-499B-46BF-B1DE-792AC838CECA}" destId="{970858DB-846C-4150-A517-46B5FAD995A9}" srcOrd="2" destOrd="0" presId="urn:microsoft.com/office/officeart/2018/2/layout/IconCircleList"/>
    <dgm:cxn modelId="{1FBBDA14-C1D2-4AA6-8A3B-4B777061075F}" type="presParOf" srcId="{970858DB-846C-4150-A517-46B5FAD995A9}" destId="{B02284F3-7E2A-4FB0-8AE6-7FC8333F1901}" srcOrd="0" destOrd="0" presId="urn:microsoft.com/office/officeart/2018/2/layout/IconCircleList"/>
    <dgm:cxn modelId="{DF578B07-6B10-4642-8D94-AE4CD8BB8AE1}" type="presParOf" srcId="{970858DB-846C-4150-A517-46B5FAD995A9}" destId="{1BD9446D-2BB9-4E33-A0E9-D8CD02FC9409}" srcOrd="1" destOrd="0" presId="urn:microsoft.com/office/officeart/2018/2/layout/IconCircleList"/>
    <dgm:cxn modelId="{DC65BBC7-CE1B-4A67-8203-6688B3C7FED6}" type="presParOf" srcId="{970858DB-846C-4150-A517-46B5FAD995A9}" destId="{AACC92F1-B642-4C16-AA28-E4C8B547B26C}" srcOrd="2" destOrd="0" presId="urn:microsoft.com/office/officeart/2018/2/layout/IconCircleList"/>
    <dgm:cxn modelId="{82226FF9-B6C0-4ACA-B531-B0D99F3865B3}" type="presParOf" srcId="{970858DB-846C-4150-A517-46B5FAD995A9}" destId="{99EBD65E-331E-4ED1-931D-EC607C407686}" srcOrd="3" destOrd="0" presId="urn:microsoft.com/office/officeart/2018/2/layout/IconCircleList"/>
    <dgm:cxn modelId="{7F16E1BC-8AB7-4129-BA77-2A75E64418AA}" type="presParOf" srcId="{6C042940-499B-46BF-B1DE-792AC838CECA}" destId="{14A7470C-476E-4695-95C1-58C9CB9563CC}" srcOrd="3" destOrd="0" presId="urn:microsoft.com/office/officeart/2018/2/layout/IconCircleList"/>
    <dgm:cxn modelId="{2D8D33FA-FFD9-4372-B56E-B31BE489348D}" type="presParOf" srcId="{6C042940-499B-46BF-B1DE-792AC838CECA}" destId="{E463EDBD-0C82-4418-B8A4-E2DD99C447BA}" srcOrd="4" destOrd="0" presId="urn:microsoft.com/office/officeart/2018/2/layout/IconCircleList"/>
    <dgm:cxn modelId="{424C4445-D244-4E41-8E28-82D602CE8DF0}" type="presParOf" srcId="{E463EDBD-0C82-4418-B8A4-E2DD99C447BA}" destId="{DA2D4EE5-589B-4895-AF68-9ECEF93EAECE}" srcOrd="0" destOrd="0" presId="urn:microsoft.com/office/officeart/2018/2/layout/IconCircleList"/>
    <dgm:cxn modelId="{5195534E-C6E0-4C96-ADFD-41CD1F9A91D2}" type="presParOf" srcId="{E463EDBD-0C82-4418-B8A4-E2DD99C447BA}" destId="{15C34CA7-0BCD-489B-9868-53A215E192C6}" srcOrd="1" destOrd="0" presId="urn:microsoft.com/office/officeart/2018/2/layout/IconCircleList"/>
    <dgm:cxn modelId="{862FF83E-7686-4A18-8F45-8086F70105F5}" type="presParOf" srcId="{E463EDBD-0C82-4418-B8A4-E2DD99C447BA}" destId="{94CEBB95-22AC-48B3-9826-AA5AE01AB740}" srcOrd="2" destOrd="0" presId="urn:microsoft.com/office/officeart/2018/2/layout/IconCircleList"/>
    <dgm:cxn modelId="{1B9F1CC4-D044-41D6-8CB8-460A7F34A698}" type="presParOf" srcId="{E463EDBD-0C82-4418-B8A4-E2DD99C447BA}" destId="{11E66459-6B53-4781-A847-027D698D2203}" srcOrd="3" destOrd="0" presId="urn:microsoft.com/office/officeart/2018/2/layout/IconCircleList"/>
    <dgm:cxn modelId="{978E17C6-CE33-464C-A111-B061BFCA7EC6}" type="presParOf" srcId="{6C042940-499B-46BF-B1DE-792AC838CECA}" destId="{D5B27BD8-86B6-474B-BF11-4AE9ADB7B738}" srcOrd="5" destOrd="0" presId="urn:microsoft.com/office/officeart/2018/2/layout/IconCircleList"/>
    <dgm:cxn modelId="{76335D13-6C31-4C2C-9770-B58B4E53896A}" type="presParOf" srcId="{6C042940-499B-46BF-B1DE-792AC838CECA}" destId="{272A919D-92B3-48CD-B0C6-3B9A05AF1D0B}" srcOrd="6" destOrd="0" presId="urn:microsoft.com/office/officeart/2018/2/layout/IconCircleList"/>
    <dgm:cxn modelId="{1E420CE1-181D-4642-91C4-FEA0EEF08D9E}" type="presParOf" srcId="{272A919D-92B3-48CD-B0C6-3B9A05AF1D0B}" destId="{BB37D5A8-590E-4E4E-B150-13105C52141B}" srcOrd="0" destOrd="0" presId="urn:microsoft.com/office/officeart/2018/2/layout/IconCircleList"/>
    <dgm:cxn modelId="{B6896A89-DACF-4208-BB6E-A33333E2486B}" type="presParOf" srcId="{272A919D-92B3-48CD-B0C6-3B9A05AF1D0B}" destId="{D648A69B-F341-4E27-A0EE-9E881A5B04F4}" srcOrd="1" destOrd="0" presId="urn:microsoft.com/office/officeart/2018/2/layout/IconCircleList"/>
    <dgm:cxn modelId="{D09164F9-4B95-4036-8952-C56B857C2153}" type="presParOf" srcId="{272A919D-92B3-48CD-B0C6-3B9A05AF1D0B}" destId="{62F4086F-454F-4EEA-BEC1-A14C3B04CA39}" srcOrd="2" destOrd="0" presId="urn:microsoft.com/office/officeart/2018/2/layout/IconCircleList"/>
    <dgm:cxn modelId="{88A47079-C0D2-4A64-BBC4-A63D16DA656E}" type="presParOf" srcId="{272A919D-92B3-48CD-B0C6-3B9A05AF1D0B}" destId="{E6B378A9-75C1-4A28-B79B-ED7FE850611E}" srcOrd="3" destOrd="0" presId="urn:microsoft.com/office/officeart/2018/2/layout/IconCircleList"/>
    <dgm:cxn modelId="{0BF052FB-9C21-421E-B0E9-8A1C0B5EF16F}" type="presParOf" srcId="{6C042940-499B-46BF-B1DE-792AC838CECA}" destId="{EE29DDA0-6063-4CDA-8174-EF83A21BAFBA}" srcOrd="7" destOrd="0" presId="urn:microsoft.com/office/officeart/2018/2/layout/IconCircleList"/>
    <dgm:cxn modelId="{7E74266A-7272-4EF1-8549-123BD0CCA7AB}" type="presParOf" srcId="{6C042940-499B-46BF-B1DE-792AC838CECA}" destId="{522B6462-A632-4D9E-B46A-28DB33CE5089}" srcOrd="8" destOrd="0" presId="urn:microsoft.com/office/officeart/2018/2/layout/IconCircleList"/>
    <dgm:cxn modelId="{6269EEE3-9563-4DED-B029-EB874655D08C}" type="presParOf" srcId="{522B6462-A632-4D9E-B46A-28DB33CE5089}" destId="{6DF106B8-2057-4D62-A46F-35B366E396E5}" srcOrd="0" destOrd="0" presId="urn:microsoft.com/office/officeart/2018/2/layout/IconCircleList"/>
    <dgm:cxn modelId="{D586C7B9-50EB-4E15-A483-7FE028145BE8}" type="presParOf" srcId="{522B6462-A632-4D9E-B46A-28DB33CE5089}" destId="{1B087B15-B987-4D2E-A5C2-7AE31454D41B}" srcOrd="1" destOrd="0" presId="urn:microsoft.com/office/officeart/2018/2/layout/IconCircleList"/>
    <dgm:cxn modelId="{6B0DBBCC-9EE5-4B6D-A364-7030374B81E1}" type="presParOf" srcId="{522B6462-A632-4D9E-B46A-28DB33CE5089}" destId="{12429AFC-9ECF-48F7-98AB-ADEC280B42F7}" srcOrd="2" destOrd="0" presId="urn:microsoft.com/office/officeart/2018/2/layout/IconCircleList"/>
    <dgm:cxn modelId="{3D09BE19-2778-4239-B094-E805A9F006A1}" type="presParOf" srcId="{522B6462-A632-4D9E-B46A-28DB33CE5089}" destId="{95D191F2-709D-4184-B84A-BC9DAA4FA3CF}" srcOrd="3" destOrd="0" presId="urn:microsoft.com/office/officeart/2018/2/layout/IconCircleList"/>
    <dgm:cxn modelId="{4B919DA8-4EBF-42BF-BE91-83E130903ABF}" type="presParOf" srcId="{6C042940-499B-46BF-B1DE-792AC838CECA}" destId="{1B82197B-239B-4EC3-B2BC-5DECC07F4D9D}" srcOrd="9" destOrd="0" presId="urn:microsoft.com/office/officeart/2018/2/layout/IconCircleList"/>
    <dgm:cxn modelId="{D3566E0C-B03E-4082-B15E-A3FA24E53D6E}" type="presParOf" srcId="{6C042940-499B-46BF-B1DE-792AC838CECA}" destId="{2631821F-3FF5-4F4F-A7CE-060AB7A3A811}" srcOrd="10" destOrd="0" presId="urn:microsoft.com/office/officeart/2018/2/layout/IconCircleList"/>
    <dgm:cxn modelId="{198C1384-51E2-4279-B2A0-0DF881268CA1}" type="presParOf" srcId="{2631821F-3FF5-4F4F-A7CE-060AB7A3A811}" destId="{838E380E-D59B-4AFC-8072-8B457449AA6D}" srcOrd="0" destOrd="0" presId="urn:microsoft.com/office/officeart/2018/2/layout/IconCircleList"/>
    <dgm:cxn modelId="{0775B473-5A3A-4C0D-AF73-A97B2FC21A8A}" type="presParOf" srcId="{2631821F-3FF5-4F4F-A7CE-060AB7A3A811}" destId="{E5F9141C-589D-4B58-9F2C-553EE22B2B7C}" srcOrd="1" destOrd="0" presId="urn:microsoft.com/office/officeart/2018/2/layout/IconCircleList"/>
    <dgm:cxn modelId="{C2CEB3C3-FEE0-4CBF-8A3C-9AF7BB19DDF3}" type="presParOf" srcId="{2631821F-3FF5-4F4F-A7CE-060AB7A3A811}" destId="{3051DD6D-2897-4005-B6D0-629BAF95F3A5}" srcOrd="2" destOrd="0" presId="urn:microsoft.com/office/officeart/2018/2/layout/IconCircleList"/>
    <dgm:cxn modelId="{575860BD-C79E-45C8-B0FE-7BA2D8DA07D4}" type="presParOf" srcId="{2631821F-3FF5-4F4F-A7CE-060AB7A3A811}" destId="{BF5B9ECA-AD84-4729-AA86-CF902D5E2035}"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F29D2A-CBBE-49C0-B876-0376B576ED0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63F026F5-4B7B-46B7-970B-901A99B5691D}">
      <dgm:prSet/>
      <dgm:spPr/>
      <dgm:t>
        <a:bodyPr/>
        <a:lstStyle/>
        <a:p>
          <a:r>
            <a:rPr lang="en-GB" b="0" i="0" dirty="0"/>
            <a:t>Curious to see what other people use.</a:t>
          </a:r>
          <a:endParaRPr lang="en-US" dirty="0"/>
        </a:p>
      </dgm:t>
    </dgm:pt>
    <dgm:pt modelId="{8F2CD74D-8967-4C23-8932-8473FA1D2029}" type="parTrans" cxnId="{0EB910DB-0B29-4C1C-9438-4839E6F07736}">
      <dgm:prSet/>
      <dgm:spPr/>
      <dgm:t>
        <a:bodyPr/>
        <a:lstStyle/>
        <a:p>
          <a:endParaRPr lang="en-US"/>
        </a:p>
      </dgm:t>
    </dgm:pt>
    <dgm:pt modelId="{64E2F448-5662-4B01-BA4A-FE625C14BD90}" type="sibTrans" cxnId="{0EB910DB-0B29-4C1C-9438-4839E6F07736}">
      <dgm:prSet/>
      <dgm:spPr/>
      <dgm:t>
        <a:bodyPr/>
        <a:lstStyle/>
        <a:p>
          <a:endParaRPr lang="en-US"/>
        </a:p>
      </dgm:t>
    </dgm:pt>
    <dgm:pt modelId="{CDEAD093-D00E-4FC2-A76A-C0CA5F377396}">
      <dgm:prSet/>
      <dgm:spPr/>
      <dgm:t>
        <a:bodyPr/>
        <a:lstStyle/>
        <a:p>
          <a:r>
            <a:rPr lang="en-GB" b="0" i="0"/>
            <a:t>Please create one in keeping with epilepsy 12 data needed.</a:t>
          </a:r>
          <a:endParaRPr lang="en-US"/>
        </a:p>
      </dgm:t>
    </dgm:pt>
    <dgm:pt modelId="{CB80A990-2824-47AA-B42C-6DB32E87129C}" type="parTrans" cxnId="{BBCD2E3D-605F-41C9-8ACA-16356EE7A86F}">
      <dgm:prSet/>
      <dgm:spPr/>
      <dgm:t>
        <a:bodyPr/>
        <a:lstStyle/>
        <a:p>
          <a:endParaRPr lang="en-US"/>
        </a:p>
      </dgm:t>
    </dgm:pt>
    <dgm:pt modelId="{6B76140B-ACE6-4544-82DC-CC6BF2394588}" type="sibTrans" cxnId="{BBCD2E3D-605F-41C9-8ACA-16356EE7A86F}">
      <dgm:prSet/>
      <dgm:spPr/>
      <dgm:t>
        <a:bodyPr/>
        <a:lstStyle/>
        <a:p>
          <a:endParaRPr lang="en-US"/>
        </a:p>
      </dgm:t>
    </dgm:pt>
    <dgm:pt modelId="{DEA7CD95-DF53-4C99-A505-4EEB119C34D1}">
      <dgm:prSet/>
      <dgm:spPr/>
      <dgm:t>
        <a:bodyPr/>
        <a:lstStyle/>
        <a:p>
          <a:r>
            <a:rPr lang="en-GB" b="0" i="0"/>
            <a:t>Each child is different, but I suppose if we have template regarding diagnosis based on ILAE classification, it will be useful</a:t>
          </a:r>
          <a:endParaRPr lang="en-US"/>
        </a:p>
      </dgm:t>
    </dgm:pt>
    <dgm:pt modelId="{060B9184-02A3-4A80-B2E1-C434C4E3F2C7}" type="parTrans" cxnId="{A708907B-4FDE-4E2A-BF97-37F4F54D8D66}">
      <dgm:prSet/>
      <dgm:spPr/>
      <dgm:t>
        <a:bodyPr/>
        <a:lstStyle/>
        <a:p>
          <a:endParaRPr lang="en-US"/>
        </a:p>
      </dgm:t>
    </dgm:pt>
    <dgm:pt modelId="{3973C1A7-A263-400E-B185-3585AFEA8DDE}" type="sibTrans" cxnId="{A708907B-4FDE-4E2A-BF97-37F4F54D8D66}">
      <dgm:prSet/>
      <dgm:spPr/>
      <dgm:t>
        <a:bodyPr/>
        <a:lstStyle/>
        <a:p>
          <a:endParaRPr lang="en-US"/>
        </a:p>
      </dgm:t>
    </dgm:pt>
    <dgm:pt modelId="{57F41BCD-A8B7-4374-ABA1-285CC2177323}">
      <dgm:prSet/>
      <dgm:spPr/>
      <dgm:t>
        <a:bodyPr/>
        <a:lstStyle/>
        <a:p>
          <a:r>
            <a:rPr lang="en-GB" b="0" i="0"/>
            <a:t>allow for clinical narrative in the new template</a:t>
          </a:r>
          <a:endParaRPr lang="en-US"/>
        </a:p>
      </dgm:t>
    </dgm:pt>
    <dgm:pt modelId="{378055EE-A836-49C4-9E11-6C23603C92B1}" type="parTrans" cxnId="{0FB6471E-8B3F-460B-8B3C-2A1885C99382}">
      <dgm:prSet/>
      <dgm:spPr/>
      <dgm:t>
        <a:bodyPr/>
        <a:lstStyle/>
        <a:p>
          <a:endParaRPr lang="en-US"/>
        </a:p>
      </dgm:t>
    </dgm:pt>
    <dgm:pt modelId="{E8B91DFF-946C-4F51-8EC7-FADCDB104831}" type="sibTrans" cxnId="{0FB6471E-8B3F-460B-8B3C-2A1885C99382}">
      <dgm:prSet/>
      <dgm:spPr/>
      <dgm:t>
        <a:bodyPr/>
        <a:lstStyle/>
        <a:p>
          <a:endParaRPr lang="en-US"/>
        </a:p>
      </dgm:t>
    </dgm:pt>
    <dgm:pt modelId="{E125D43B-6F0F-4B58-9DFE-A10C28D0D89D}" type="pres">
      <dgm:prSet presAssocID="{42F29D2A-CBBE-49C0-B876-0376B576ED09}" presName="linear" presStyleCnt="0">
        <dgm:presLayoutVars>
          <dgm:animLvl val="lvl"/>
          <dgm:resizeHandles val="exact"/>
        </dgm:presLayoutVars>
      </dgm:prSet>
      <dgm:spPr/>
    </dgm:pt>
    <dgm:pt modelId="{D2547DF7-57E2-44E9-A017-9FEFD8CA724A}" type="pres">
      <dgm:prSet presAssocID="{63F026F5-4B7B-46B7-970B-901A99B5691D}" presName="parentText" presStyleLbl="node1" presStyleIdx="0" presStyleCnt="4">
        <dgm:presLayoutVars>
          <dgm:chMax val="0"/>
          <dgm:bulletEnabled val="1"/>
        </dgm:presLayoutVars>
      </dgm:prSet>
      <dgm:spPr/>
    </dgm:pt>
    <dgm:pt modelId="{CBBEC75D-43C1-4EFF-BA63-8BCA9845FFA3}" type="pres">
      <dgm:prSet presAssocID="{64E2F448-5662-4B01-BA4A-FE625C14BD90}" presName="spacer" presStyleCnt="0"/>
      <dgm:spPr/>
    </dgm:pt>
    <dgm:pt modelId="{A3668135-D7D4-48C4-B943-321F87B44743}" type="pres">
      <dgm:prSet presAssocID="{CDEAD093-D00E-4FC2-A76A-C0CA5F377396}" presName="parentText" presStyleLbl="node1" presStyleIdx="1" presStyleCnt="4">
        <dgm:presLayoutVars>
          <dgm:chMax val="0"/>
          <dgm:bulletEnabled val="1"/>
        </dgm:presLayoutVars>
      </dgm:prSet>
      <dgm:spPr/>
    </dgm:pt>
    <dgm:pt modelId="{505D9DE3-66D7-44B2-84BA-541F626DEFA6}" type="pres">
      <dgm:prSet presAssocID="{6B76140B-ACE6-4544-82DC-CC6BF2394588}" presName="spacer" presStyleCnt="0"/>
      <dgm:spPr/>
    </dgm:pt>
    <dgm:pt modelId="{F6F64DFD-52E0-4FC4-9ED8-7C2EDCBD3F8E}" type="pres">
      <dgm:prSet presAssocID="{DEA7CD95-DF53-4C99-A505-4EEB119C34D1}" presName="parentText" presStyleLbl="node1" presStyleIdx="2" presStyleCnt="4">
        <dgm:presLayoutVars>
          <dgm:chMax val="0"/>
          <dgm:bulletEnabled val="1"/>
        </dgm:presLayoutVars>
      </dgm:prSet>
      <dgm:spPr/>
    </dgm:pt>
    <dgm:pt modelId="{3343835E-21C2-41EB-B36E-4F0C3BB929CB}" type="pres">
      <dgm:prSet presAssocID="{3973C1A7-A263-400E-B185-3585AFEA8DDE}" presName="spacer" presStyleCnt="0"/>
      <dgm:spPr/>
    </dgm:pt>
    <dgm:pt modelId="{66AFFB42-D2B5-4B0B-9136-F66B46ED5FEB}" type="pres">
      <dgm:prSet presAssocID="{57F41BCD-A8B7-4374-ABA1-285CC2177323}" presName="parentText" presStyleLbl="node1" presStyleIdx="3" presStyleCnt="4">
        <dgm:presLayoutVars>
          <dgm:chMax val="0"/>
          <dgm:bulletEnabled val="1"/>
        </dgm:presLayoutVars>
      </dgm:prSet>
      <dgm:spPr/>
    </dgm:pt>
  </dgm:ptLst>
  <dgm:cxnLst>
    <dgm:cxn modelId="{0FB6471E-8B3F-460B-8B3C-2A1885C99382}" srcId="{42F29D2A-CBBE-49C0-B876-0376B576ED09}" destId="{57F41BCD-A8B7-4374-ABA1-285CC2177323}" srcOrd="3" destOrd="0" parTransId="{378055EE-A836-49C4-9E11-6C23603C92B1}" sibTransId="{E8B91DFF-946C-4F51-8EC7-FADCDB104831}"/>
    <dgm:cxn modelId="{BBCD2E3D-605F-41C9-8ACA-16356EE7A86F}" srcId="{42F29D2A-CBBE-49C0-B876-0376B576ED09}" destId="{CDEAD093-D00E-4FC2-A76A-C0CA5F377396}" srcOrd="1" destOrd="0" parTransId="{CB80A990-2824-47AA-B42C-6DB32E87129C}" sibTransId="{6B76140B-ACE6-4544-82DC-CC6BF2394588}"/>
    <dgm:cxn modelId="{34876C41-5E86-4B19-8330-2C743FBA9F59}" type="presOf" srcId="{DEA7CD95-DF53-4C99-A505-4EEB119C34D1}" destId="{F6F64DFD-52E0-4FC4-9ED8-7C2EDCBD3F8E}" srcOrd="0" destOrd="0" presId="urn:microsoft.com/office/officeart/2005/8/layout/vList2"/>
    <dgm:cxn modelId="{428FFD4A-585B-47A2-AD42-8AB5E74D7616}" type="presOf" srcId="{CDEAD093-D00E-4FC2-A76A-C0CA5F377396}" destId="{A3668135-D7D4-48C4-B943-321F87B44743}" srcOrd="0" destOrd="0" presId="urn:microsoft.com/office/officeart/2005/8/layout/vList2"/>
    <dgm:cxn modelId="{A708907B-4FDE-4E2A-BF97-37F4F54D8D66}" srcId="{42F29D2A-CBBE-49C0-B876-0376B576ED09}" destId="{DEA7CD95-DF53-4C99-A505-4EEB119C34D1}" srcOrd="2" destOrd="0" parTransId="{060B9184-02A3-4A80-B2E1-C434C4E3F2C7}" sibTransId="{3973C1A7-A263-400E-B185-3585AFEA8DDE}"/>
    <dgm:cxn modelId="{990580B8-7CE4-447A-81AE-773F6C1AB428}" type="presOf" srcId="{42F29D2A-CBBE-49C0-B876-0376B576ED09}" destId="{E125D43B-6F0F-4B58-9DFE-A10C28D0D89D}" srcOrd="0" destOrd="0" presId="urn:microsoft.com/office/officeart/2005/8/layout/vList2"/>
    <dgm:cxn modelId="{0EB910DB-0B29-4C1C-9438-4839E6F07736}" srcId="{42F29D2A-CBBE-49C0-B876-0376B576ED09}" destId="{63F026F5-4B7B-46B7-970B-901A99B5691D}" srcOrd="0" destOrd="0" parTransId="{8F2CD74D-8967-4C23-8932-8473FA1D2029}" sibTransId="{64E2F448-5662-4B01-BA4A-FE625C14BD90}"/>
    <dgm:cxn modelId="{D9C331DB-96C6-4A47-A0D4-3C238475E8FF}" type="presOf" srcId="{63F026F5-4B7B-46B7-970B-901A99B5691D}" destId="{D2547DF7-57E2-44E9-A017-9FEFD8CA724A}" srcOrd="0" destOrd="0" presId="urn:microsoft.com/office/officeart/2005/8/layout/vList2"/>
    <dgm:cxn modelId="{D96BDEEA-82B4-43AB-9110-5BD7347350A1}" type="presOf" srcId="{57F41BCD-A8B7-4374-ABA1-285CC2177323}" destId="{66AFFB42-D2B5-4B0B-9136-F66B46ED5FEB}" srcOrd="0" destOrd="0" presId="urn:microsoft.com/office/officeart/2005/8/layout/vList2"/>
    <dgm:cxn modelId="{F5B6BC40-4A73-44B6-858A-0397AC99FBF4}" type="presParOf" srcId="{E125D43B-6F0F-4B58-9DFE-A10C28D0D89D}" destId="{D2547DF7-57E2-44E9-A017-9FEFD8CA724A}" srcOrd="0" destOrd="0" presId="urn:microsoft.com/office/officeart/2005/8/layout/vList2"/>
    <dgm:cxn modelId="{A9314EA0-B010-4FB2-8CEF-F01805C81D56}" type="presParOf" srcId="{E125D43B-6F0F-4B58-9DFE-A10C28D0D89D}" destId="{CBBEC75D-43C1-4EFF-BA63-8BCA9845FFA3}" srcOrd="1" destOrd="0" presId="urn:microsoft.com/office/officeart/2005/8/layout/vList2"/>
    <dgm:cxn modelId="{98084C9C-6F38-4FFF-ABF8-52E44EDCF4A1}" type="presParOf" srcId="{E125D43B-6F0F-4B58-9DFE-A10C28D0D89D}" destId="{A3668135-D7D4-48C4-B943-321F87B44743}" srcOrd="2" destOrd="0" presId="urn:microsoft.com/office/officeart/2005/8/layout/vList2"/>
    <dgm:cxn modelId="{4EA8D48E-4998-4429-88D9-F24E48F1022B}" type="presParOf" srcId="{E125D43B-6F0F-4B58-9DFE-A10C28D0D89D}" destId="{505D9DE3-66D7-44B2-84BA-541F626DEFA6}" srcOrd="3" destOrd="0" presId="urn:microsoft.com/office/officeart/2005/8/layout/vList2"/>
    <dgm:cxn modelId="{E4B555A2-7C50-4F8A-AE99-EE2DDC7F23D6}" type="presParOf" srcId="{E125D43B-6F0F-4B58-9DFE-A10C28D0D89D}" destId="{F6F64DFD-52E0-4FC4-9ED8-7C2EDCBD3F8E}" srcOrd="4" destOrd="0" presId="urn:microsoft.com/office/officeart/2005/8/layout/vList2"/>
    <dgm:cxn modelId="{4C1EA065-655C-4719-B6E8-72277A1D7B3F}" type="presParOf" srcId="{E125D43B-6F0F-4B58-9DFE-A10C28D0D89D}" destId="{3343835E-21C2-41EB-B36E-4F0C3BB929CB}" srcOrd="5" destOrd="0" presId="urn:microsoft.com/office/officeart/2005/8/layout/vList2"/>
    <dgm:cxn modelId="{76675C72-78AD-45C6-B846-CF68F4DD36FD}" type="presParOf" srcId="{E125D43B-6F0F-4B58-9DFE-A10C28D0D89D}" destId="{66AFFB42-D2B5-4B0B-9136-F66B46ED5FE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DC7474D-85C7-436A-AC30-CCF58D371BE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6D1DD53-63BA-4F35-BE6B-2F6C6CEB2C32}">
      <dgm:prSet/>
      <dgm:spPr/>
      <dgm:t>
        <a:bodyPr/>
        <a:lstStyle/>
        <a:p>
          <a:r>
            <a:rPr lang="en-GB" dirty="0"/>
            <a:t>Adoption of the ILAE multiaxial classification into regional clinic letters as recommended by NICE and the BPNA PET courses</a:t>
          </a:r>
          <a:endParaRPr lang="en-US" dirty="0"/>
        </a:p>
      </dgm:t>
    </dgm:pt>
    <dgm:pt modelId="{DDDFFAA3-6894-4EBB-8CC1-F404DE382268}" type="parTrans" cxnId="{93C7F412-09D9-4CCF-AF59-96FF3015BCBA}">
      <dgm:prSet/>
      <dgm:spPr/>
      <dgm:t>
        <a:bodyPr/>
        <a:lstStyle/>
        <a:p>
          <a:endParaRPr lang="en-US"/>
        </a:p>
      </dgm:t>
    </dgm:pt>
    <dgm:pt modelId="{F0CCBD91-2410-4F9B-875F-0BA5BACA4F27}" type="sibTrans" cxnId="{93C7F412-09D9-4CCF-AF59-96FF3015BCBA}">
      <dgm:prSet/>
      <dgm:spPr/>
      <dgm:t>
        <a:bodyPr/>
        <a:lstStyle/>
        <a:p>
          <a:endParaRPr lang="en-US"/>
        </a:p>
      </dgm:t>
    </dgm:pt>
    <dgm:pt modelId="{F4FDE1D6-112C-4608-9F07-BE7E92ACD1A0}">
      <dgm:prSet/>
      <dgm:spPr/>
      <dgm:t>
        <a:bodyPr/>
        <a:lstStyle/>
        <a:p>
          <a:r>
            <a:rPr lang="en-GB" dirty="0"/>
            <a:t>Adoption of standard, brief documentation of key Epilepsy12 metrics which will be high priority areas for quality improvement as part of the NHS England Transformation plan as documentation of valproate discussion in young women, mental health screening, documentation of SUDEP discussion, transition plan, care plan etc.</a:t>
          </a:r>
          <a:endParaRPr lang="en-US" dirty="0"/>
        </a:p>
      </dgm:t>
    </dgm:pt>
    <dgm:pt modelId="{34681EBD-D3A6-4BB7-B6A3-5FF9021AA7B2}" type="parTrans" cxnId="{DA01A8A3-492B-414C-A627-FF941281C868}">
      <dgm:prSet/>
      <dgm:spPr/>
      <dgm:t>
        <a:bodyPr/>
        <a:lstStyle/>
        <a:p>
          <a:endParaRPr lang="en-US"/>
        </a:p>
      </dgm:t>
    </dgm:pt>
    <dgm:pt modelId="{4B68EFE8-1F9F-4FA5-9E26-5E0AD80AEAC8}" type="sibTrans" cxnId="{DA01A8A3-492B-414C-A627-FF941281C868}">
      <dgm:prSet/>
      <dgm:spPr/>
      <dgm:t>
        <a:bodyPr/>
        <a:lstStyle/>
        <a:p>
          <a:endParaRPr lang="en-US"/>
        </a:p>
      </dgm:t>
    </dgm:pt>
    <dgm:pt modelId="{FD10A032-7744-47E1-A23E-F937325C3B1A}" type="pres">
      <dgm:prSet presAssocID="{3DC7474D-85C7-436A-AC30-CCF58D371BEB}" presName="linear" presStyleCnt="0">
        <dgm:presLayoutVars>
          <dgm:animLvl val="lvl"/>
          <dgm:resizeHandles val="exact"/>
        </dgm:presLayoutVars>
      </dgm:prSet>
      <dgm:spPr/>
    </dgm:pt>
    <dgm:pt modelId="{24DA5A3A-27C6-4C16-A9AB-CB2D43D94014}" type="pres">
      <dgm:prSet presAssocID="{F6D1DD53-63BA-4F35-BE6B-2F6C6CEB2C32}" presName="parentText" presStyleLbl="node1" presStyleIdx="0" presStyleCnt="2" custScaleY="42836">
        <dgm:presLayoutVars>
          <dgm:chMax val="0"/>
          <dgm:bulletEnabled val="1"/>
        </dgm:presLayoutVars>
      </dgm:prSet>
      <dgm:spPr/>
    </dgm:pt>
    <dgm:pt modelId="{39903C30-575C-42DE-BDF3-48E42BF2EE7B}" type="pres">
      <dgm:prSet presAssocID="{F0CCBD91-2410-4F9B-875F-0BA5BACA4F27}" presName="spacer" presStyleCnt="0"/>
      <dgm:spPr/>
    </dgm:pt>
    <dgm:pt modelId="{8B901AEA-BD6D-48CC-B550-7B5E937259E3}" type="pres">
      <dgm:prSet presAssocID="{F4FDE1D6-112C-4608-9F07-BE7E92ACD1A0}" presName="parentText" presStyleLbl="node1" presStyleIdx="1" presStyleCnt="2">
        <dgm:presLayoutVars>
          <dgm:chMax val="0"/>
          <dgm:bulletEnabled val="1"/>
        </dgm:presLayoutVars>
      </dgm:prSet>
      <dgm:spPr/>
    </dgm:pt>
  </dgm:ptLst>
  <dgm:cxnLst>
    <dgm:cxn modelId="{48025D08-1D1F-4499-BB83-AC60DB2606C8}" type="presOf" srcId="{F6D1DD53-63BA-4F35-BE6B-2F6C6CEB2C32}" destId="{24DA5A3A-27C6-4C16-A9AB-CB2D43D94014}" srcOrd="0" destOrd="0" presId="urn:microsoft.com/office/officeart/2005/8/layout/vList2"/>
    <dgm:cxn modelId="{93C7F412-09D9-4CCF-AF59-96FF3015BCBA}" srcId="{3DC7474D-85C7-436A-AC30-CCF58D371BEB}" destId="{F6D1DD53-63BA-4F35-BE6B-2F6C6CEB2C32}" srcOrd="0" destOrd="0" parTransId="{DDDFFAA3-6894-4EBB-8CC1-F404DE382268}" sibTransId="{F0CCBD91-2410-4F9B-875F-0BA5BACA4F27}"/>
    <dgm:cxn modelId="{DA01A8A3-492B-414C-A627-FF941281C868}" srcId="{3DC7474D-85C7-436A-AC30-CCF58D371BEB}" destId="{F4FDE1D6-112C-4608-9F07-BE7E92ACD1A0}" srcOrd="1" destOrd="0" parTransId="{34681EBD-D3A6-4BB7-B6A3-5FF9021AA7B2}" sibTransId="{4B68EFE8-1F9F-4FA5-9E26-5E0AD80AEAC8}"/>
    <dgm:cxn modelId="{E71E03D8-2E46-430E-B6BC-B562EE8285F7}" type="presOf" srcId="{3DC7474D-85C7-436A-AC30-CCF58D371BEB}" destId="{FD10A032-7744-47E1-A23E-F937325C3B1A}" srcOrd="0" destOrd="0" presId="urn:microsoft.com/office/officeart/2005/8/layout/vList2"/>
    <dgm:cxn modelId="{73C7ACEF-53DD-4192-A988-E53E84DA671B}" type="presOf" srcId="{F4FDE1D6-112C-4608-9F07-BE7E92ACD1A0}" destId="{8B901AEA-BD6D-48CC-B550-7B5E937259E3}" srcOrd="0" destOrd="0" presId="urn:microsoft.com/office/officeart/2005/8/layout/vList2"/>
    <dgm:cxn modelId="{67A1D37F-ED33-41E7-B417-325FA6F32A04}" type="presParOf" srcId="{FD10A032-7744-47E1-A23E-F937325C3B1A}" destId="{24DA5A3A-27C6-4C16-A9AB-CB2D43D94014}" srcOrd="0" destOrd="0" presId="urn:microsoft.com/office/officeart/2005/8/layout/vList2"/>
    <dgm:cxn modelId="{F0B8650C-F265-4F66-BD9D-6F0B3AE40967}" type="presParOf" srcId="{FD10A032-7744-47E1-A23E-F937325C3B1A}" destId="{39903C30-575C-42DE-BDF3-48E42BF2EE7B}" srcOrd="1" destOrd="0" presId="urn:microsoft.com/office/officeart/2005/8/layout/vList2"/>
    <dgm:cxn modelId="{136A0F77-2A96-4026-9E22-A78104736DBA}" type="presParOf" srcId="{FD10A032-7744-47E1-A23E-F937325C3B1A}" destId="{8B901AEA-BD6D-48CC-B550-7B5E937259E3}"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D7E81F-AF05-4A6B-89D6-95FBCF29820F}">
      <dsp:nvSpPr>
        <dsp:cNvPr id="0" name=""/>
        <dsp:cNvSpPr/>
      </dsp:nvSpPr>
      <dsp:spPr>
        <a:xfrm>
          <a:off x="82613" y="908559"/>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680DBB6-36EF-4AAC-AD9E-99BE41BE12CC}">
      <dsp:nvSpPr>
        <dsp:cNvPr id="0" name=""/>
        <dsp:cNvSpPr/>
      </dsp:nvSpPr>
      <dsp:spPr>
        <a:xfrm>
          <a:off x="271034" y="1096980"/>
          <a:ext cx="520402" cy="52040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169A4D-4105-40D1-96E2-C0246BDD5ACA}">
      <dsp:nvSpPr>
        <dsp:cNvPr id="0" name=""/>
        <dsp:cNvSpPr/>
      </dsp:nvSpPr>
      <dsp:spPr>
        <a:xfrm>
          <a:off x="1172126" y="90855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GB" sz="2400" kern="1200"/>
            <a:t>Structered and organised</a:t>
          </a:r>
          <a:endParaRPr lang="en-US" sz="2400" kern="1200"/>
        </a:p>
      </dsp:txBody>
      <dsp:txXfrm>
        <a:off x="1172126" y="908559"/>
        <a:ext cx="2114937" cy="897246"/>
      </dsp:txXfrm>
    </dsp:sp>
    <dsp:sp modelId="{B02284F3-7E2A-4FB0-8AE6-7FC8333F1901}">
      <dsp:nvSpPr>
        <dsp:cNvPr id="0" name=""/>
        <dsp:cNvSpPr/>
      </dsp:nvSpPr>
      <dsp:spPr>
        <a:xfrm>
          <a:off x="3655575" y="908559"/>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BD9446D-2BB9-4E33-A0E9-D8CD02FC9409}">
      <dsp:nvSpPr>
        <dsp:cNvPr id="0" name=""/>
        <dsp:cNvSpPr/>
      </dsp:nvSpPr>
      <dsp:spPr>
        <a:xfrm>
          <a:off x="3843996" y="1096980"/>
          <a:ext cx="520402" cy="52040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EBD65E-331E-4ED1-931D-EC607C407686}">
      <dsp:nvSpPr>
        <dsp:cNvPr id="0" name=""/>
        <dsp:cNvSpPr/>
      </dsp:nvSpPr>
      <dsp:spPr>
        <a:xfrm>
          <a:off x="4745088" y="90855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GB" sz="2400" kern="1200"/>
            <a:t>informative</a:t>
          </a:r>
          <a:endParaRPr lang="en-US" sz="2400" kern="1200"/>
        </a:p>
      </dsp:txBody>
      <dsp:txXfrm>
        <a:off x="4745088" y="908559"/>
        <a:ext cx="2114937" cy="897246"/>
      </dsp:txXfrm>
    </dsp:sp>
    <dsp:sp modelId="{DA2D4EE5-589B-4895-AF68-9ECEF93EAECE}">
      <dsp:nvSpPr>
        <dsp:cNvPr id="0" name=""/>
        <dsp:cNvSpPr/>
      </dsp:nvSpPr>
      <dsp:spPr>
        <a:xfrm>
          <a:off x="7228536" y="908559"/>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C34CA7-0BCD-489B-9868-53A215E192C6}">
      <dsp:nvSpPr>
        <dsp:cNvPr id="0" name=""/>
        <dsp:cNvSpPr/>
      </dsp:nvSpPr>
      <dsp:spPr>
        <a:xfrm>
          <a:off x="7416958" y="1096980"/>
          <a:ext cx="520402" cy="52040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E66459-6B53-4781-A847-027D698D2203}">
      <dsp:nvSpPr>
        <dsp:cNvPr id="0" name=""/>
        <dsp:cNvSpPr/>
      </dsp:nvSpPr>
      <dsp:spPr>
        <a:xfrm>
          <a:off x="8318049" y="90855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GB" sz="2400" kern="1200"/>
            <a:t>time saving</a:t>
          </a:r>
          <a:endParaRPr lang="en-US" sz="2400" kern="1200"/>
        </a:p>
      </dsp:txBody>
      <dsp:txXfrm>
        <a:off x="8318049" y="908559"/>
        <a:ext cx="2114937" cy="897246"/>
      </dsp:txXfrm>
    </dsp:sp>
    <dsp:sp modelId="{BB37D5A8-590E-4E4E-B150-13105C52141B}">
      <dsp:nvSpPr>
        <dsp:cNvPr id="0" name=""/>
        <dsp:cNvSpPr/>
      </dsp:nvSpPr>
      <dsp:spPr>
        <a:xfrm>
          <a:off x="82613" y="2545532"/>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648A69B-F341-4E27-A0EE-9E881A5B04F4}">
      <dsp:nvSpPr>
        <dsp:cNvPr id="0" name=""/>
        <dsp:cNvSpPr/>
      </dsp:nvSpPr>
      <dsp:spPr>
        <a:xfrm>
          <a:off x="271034" y="2733954"/>
          <a:ext cx="520402" cy="52040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B378A9-75C1-4A28-B79B-ED7FE850611E}">
      <dsp:nvSpPr>
        <dsp:cNvPr id="0" name=""/>
        <dsp:cNvSpPr/>
      </dsp:nvSpPr>
      <dsp:spPr>
        <a:xfrm>
          <a:off x="1172126" y="254553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GB" sz="2400" kern="1200"/>
            <a:t>Better communication</a:t>
          </a:r>
          <a:endParaRPr lang="en-US" sz="2400" kern="1200"/>
        </a:p>
      </dsp:txBody>
      <dsp:txXfrm>
        <a:off x="1172126" y="2545532"/>
        <a:ext cx="2114937" cy="897246"/>
      </dsp:txXfrm>
    </dsp:sp>
    <dsp:sp modelId="{6DF106B8-2057-4D62-A46F-35B366E396E5}">
      <dsp:nvSpPr>
        <dsp:cNvPr id="0" name=""/>
        <dsp:cNvSpPr/>
      </dsp:nvSpPr>
      <dsp:spPr>
        <a:xfrm>
          <a:off x="3655575" y="2545532"/>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B087B15-B987-4D2E-A5C2-7AE31454D41B}">
      <dsp:nvSpPr>
        <dsp:cNvPr id="0" name=""/>
        <dsp:cNvSpPr/>
      </dsp:nvSpPr>
      <dsp:spPr>
        <a:xfrm>
          <a:off x="3843996" y="2733954"/>
          <a:ext cx="520402" cy="52040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D191F2-709D-4184-B84A-BC9DAA4FA3CF}">
      <dsp:nvSpPr>
        <dsp:cNvPr id="0" name=""/>
        <dsp:cNvSpPr/>
      </dsp:nvSpPr>
      <dsp:spPr>
        <a:xfrm>
          <a:off x="4745088" y="254553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GB" sz="2400" kern="1200"/>
            <a:t>Meets guidelines </a:t>
          </a:r>
          <a:endParaRPr lang="en-US" sz="2400" kern="1200"/>
        </a:p>
      </dsp:txBody>
      <dsp:txXfrm>
        <a:off x="4745088" y="2545532"/>
        <a:ext cx="2114937" cy="897246"/>
      </dsp:txXfrm>
    </dsp:sp>
    <dsp:sp modelId="{838E380E-D59B-4AFC-8072-8B457449AA6D}">
      <dsp:nvSpPr>
        <dsp:cNvPr id="0" name=""/>
        <dsp:cNvSpPr/>
      </dsp:nvSpPr>
      <dsp:spPr>
        <a:xfrm>
          <a:off x="7228536" y="2545532"/>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F9141C-589D-4B58-9F2C-553EE22B2B7C}">
      <dsp:nvSpPr>
        <dsp:cNvPr id="0" name=""/>
        <dsp:cNvSpPr/>
      </dsp:nvSpPr>
      <dsp:spPr>
        <a:xfrm>
          <a:off x="7416958" y="2733954"/>
          <a:ext cx="520402" cy="520402"/>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5B9ECA-AD84-4729-AA86-CF902D5E2035}">
      <dsp:nvSpPr>
        <dsp:cNvPr id="0" name=""/>
        <dsp:cNvSpPr/>
      </dsp:nvSpPr>
      <dsp:spPr>
        <a:xfrm>
          <a:off x="8318049" y="254553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GB" sz="2400" kern="1200"/>
            <a:t>……….</a:t>
          </a:r>
          <a:endParaRPr lang="en-US" sz="2400" kern="1200"/>
        </a:p>
      </dsp:txBody>
      <dsp:txXfrm>
        <a:off x="8318049" y="2545532"/>
        <a:ext cx="2114937" cy="8972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547DF7-57E2-44E9-A017-9FEFD8CA724A}">
      <dsp:nvSpPr>
        <dsp:cNvPr id="0" name=""/>
        <dsp:cNvSpPr/>
      </dsp:nvSpPr>
      <dsp:spPr>
        <a:xfrm>
          <a:off x="0" y="81411"/>
          <a:ext cx="10515600" cy="9931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b="0" i="0" kern="1200" dirty="0"/>
            <a:t>Curious to see what other people use.</a:t>
          </a:r>
          <a:endParaRPr lang="en-US" sz="2500" kern="1200" dirty="0"/>
        </a:p>
      </dsp:txBody>
      <dsp:txXfrm>
        <a:off x="48481" y="129892"/>
        <a:ext cx="10418638" cy="896166"/>
      </dsp:txXfrm>
    </dsp:sp>
    <dsp:sp modelId="{A3668135-D7D4-48C4-B943-321F87B44743}">
      <dsp:nvSpPr>
        <dsp:cNvPr id="0" name=""/>
        <dsp:cNvSpPr/>
      </dsp:nvSpPr>
      <dsp:spPr>
        <a:xfrm>
          <a:off x="0" y="1146540"/>
          <a:ext cx="10515600" cy="9931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b="0" i="0" kern="1200"/>
            <a:t>Please create one in keeping with epilepsy 12 data needed.</a:t>
          </a:r>
          <a:endParaRPr lang="en-US" sz="2500" kern="1200"/>
        </a:p>
      </dsp:txBody>
      <dsp:txXfrm>
        <a:off x="48481" y="1195021"/>
        <a:ext cx="10418638" cy="896166"/>
      </dsp:txXfrm>
    </dsp:sp>
    <dsp:sp modelId="{F6F64DFD-52E0-4FC4-9ED8-7C2EDCBD3F8E}">
      <dsp:nvSpPr>
        <dsp:cNvPr id="0" name=""/>
        <dsp:cNvSpPr/>
      </dsp:nvSpPr>
      <dsp:spPr>
        <a:xfrm>
          <a:off x="0" y="2211669"/>
          <a:ext cx="10515600" cy="9931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b="0" i="0" kern="1200"/>
            <a:t>Each child is different, but I suppose if we have template regarding diagnosis based on ILAE classification, it will be useful</a:t>
          </a:r>
          <a:endParaRPr lang="en-US" sz="2500" kern="1200"/>
        </a:p>
      </dsp:txBody>
      <dsp:txXfrm>
        <a:off x="48481" y="2260150"/>
        <a:ext cx="10418638" cy="896166"/>
      </dsp:txXfrm>
    </dsp:sp>
    <dsp:sp modelId="{66AFFB42-D2B5-4B0B-9136-F66B46ED5FEB}">
      <dsp:nvSpPr>
        <dsp:cNvPr id="0" name=""/>
        <dsp:cNvSpPr/>
      </dsp:nvSpPr>
      <dsp:spPr>
        <a:xfrm>
          <a:off x="0" y="3276797"/>
          <a:ext cx="10515600" cy="9931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b="0" i="0" kern="1200"/>
            <a:t>allow for clinical narrative in the new template</a:t>
          </a:r>
          <a:endParaRPr lang="en-US" sz="2500" kern="1200"/>
        </a:p>
      </dsp:txBody>
      <dsp:txXfrm>
        <a:off x="48481" y="3325278"/>
        <a:ext cx="10418638" cy="8961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DA5A3A-27C6-4C16-A9AB-CB2D43D94014}">
      <dsp:nvSpPr>
        <dsp:cNvPr id="0" name=""/>
        <dsp:cNvSpPr/>
      </dsp:nvSpPr>
      <dsp:spPr>
        <a:xfrm>
          <a:off x="0" y="293225"/>
          <a:ext cx="8561294" cy="10916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kern="1200" dirty="0"/>
            <a:t>Adoption of the ILAE multiaxial classification into regional clinic letters as recommended by NICE and the BPNA PET courses</a:t>
          </a:r>
          <a:endParaRPr lang="en-US" sz="2500" kern="1200" dirty="0"/>
        </a:p>
      </dsp:txBody>
      <dsp:txXfrm>
        <a:off x="53289" y="346514"/>
        <a:ext cx="8454716" cy="985057"/>
      </dsp:txXfrm>
    </dsp:sp>
    <dsp:sp modelId="{8B901AEA-BD6D-48CC-B550-7B5E937259E3}">
      <dsp:nvSpPr>
        <dsp:cNvPr id="0" name=""/>
        <dsp:cNvSpPr/>
      </dsp:nvSpPr>
      <dsp:spPr>
        <a:xfrm>
          <a:off x="0" y="1456861"/>
          <a:ext cx="8561294" cy="254840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kern="1200" dirty="0"/>
            <a:t>Adoption of standard, brief documentation of key Epilepsy12 metrics which will be high priority areas for quality improvement as part of the NHS England Transformation plan as documentation of valproate discussion in young women, mental health screening, documentation of SUDEP discussion, transition plan, care plan etc.</a:t>
          </a:r>
          <a:endParaRPr lang="en-US" sz="2500" kern="1200" dirty="0"/>
        </a:p>
      </dsp:txBody>
      <dsp:txXfrm>
        <a:off x="124403" y="1581264"/>
        <a:ext cx="8312488" cy="2299600"/>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9FE0CB-ADF8-44FA-981D-377B7F4F6BC7}" type="datetimeFigureOut">
              <a:rPr lang="en-GB" smtClean="0"/>
              <a:t>19/10/2022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7404DF-FB7D-41DE-AA98-0E2B1DDCBBCE}" type="slidenum">
              <a:rPr lang="en-GB" smtClean="0"/>
              <a:t>‹#›</a:t>
            </a:fld>
            <a:endParaRPr lang="en-GB"/>
          </a:p>
        </p:txBody>
      </p:sp>
    </p:spTree>
    <p:extLst>
      <p:ext uri="{BB962C8B-B14F-4D97-AF65-F5344CB8AC3E}">
        <p14:creationId xmlns:p14="http://schemas.microsoft.com/office/powerpoint/2010/main" val="1411517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FFBF88C3-7C6D-B211-36D7-637611A31211}"/>
              </a:ext>
            </a:extLst>
          </p:cNvPr>
          <p:cNvSpPr>
            <a:spLocks noGrp="1"/>
          </p:cNvSpPr>
          <p:nvPr>
            <p:ph type="ftr" sz="quarter" idx="11"/>
          </p:nvPr>
        </p:nvSpPr>
        <p:spPr>
          <a:xfrm>
            <a:off x="8429846" y="6313820"/>
            <a:ext cx="3627475" cy="365125"/>
          </a:xfrm>
        </p:spPr>
        <p:txBody>
          <a:bodyPr/>
          <a:lstStyle/>
          <a:p>
            <a:r>
              <a:rPr lang="en-GB"/>
              <a:t>EPEN, October 2022</a:t>
            </a:r>
          </a:p>
        </p:txBody>
      </p:sp>
      <p:sp>
        <p:nvSpPr>
          <p:cNvPr id="7" name="Rectangle 6">
            <a:extLst>
              <a:ext uri="{FF2B5EF4-FFF2-40B4-BE49-F238E27FC236}">
                <a16:creationId xmlns:a16="http://schemas.microsoft.com/office/drawing/2014/main" id="{E3811BD1-0F12-8FBD-8E78-6F079828454F}"/>
              </a:ext>
            </a:extLst>
          </p:cNvPr>
          <p:cNvSpPr/>
          <p:nvPr userDrawn="1"/>
        </p:nvSpPr>
        <p:spPr>
          <a:xfrm>
            <a:off x="37213" y="-1"/>
            <a:ext cx="2541182" cy="1318437"/>
          </a:xfrm>
          <a:prstGeom prst="rect">
            <a:avLst/>
          </a:prstGeom>
          <a:blipFill>
            <a:blip r:embed="rId2"/>
            <a:stretch>
              <a:fillRect/>
            </a:stretch>
          </a:bli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spTree>
    <p:extLst>
      <p:ext uri="{BB962C8B-B14F-4D97-AF65-F5344CB8AC3E}">
        <p14:creationId xmlns:p14="http://schemas.microsoft.com/office/powerpoint/2010/main" val="396366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CBEB2-B1FB-195E-75C4-B3D704D49B2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49EEF0C-DE20-3984-97DB-F95D88E1F5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20AB541-514C-993E-A7EB-57E15D5BFAA5}"/>
              </a:ext>
            </a:extLst>
          </p:cNvPr>
          <p:cNvSpPr>
            <a:spLocks noGrp="1"/>
          </p:cNvSpPr>
          <p:nvPr>
            <p:ph type="dt" sz="half" idx="10"/>
          </p:nvPr>
        </p:nvSpPr>
        <p:spPr/>
        <p:txBody>
          <a:bodyPr/>
          <a:lstStyle/>
          <a:p>
            <a:fld id="{5632890F-D086-4459-9C1C-05BF0D029755}" type="datetime1">
              <a:rPr lang="en-GB" smtClean="0"/>
              <a:t>19/10/2022</a:t>
            </a:fld>
            <a:endParaRPr lang="en-GB"/>
          </a:p>
        </p:txBody>
      </p:sp>
      <p:sp>
        <p:nvSpPr>
          <p:cNvPr id="5" name="Footer Placeholder 4">
            <a:extLst>
              <a:ext uri="{FF2B5EF4-FFF2-40B4-BE49-F238E27FC236}">
                <a16:creationId xmlns:a16="http://schemas.microsoft.com/office/drawing/2014/main" id="{B42A42AB-D627-A20D-5BD6-F0AFC54489B2}"/>
              </a:ext>
            </a:extLst>
          </p:cNvPr>
          <p:cNvSpPr>
            <a:spLocks noGrp="1"/>
          </p:cNvSpPr>
          <p:nvPr>
            <p:ph type="ftr" sz="quarter" idx="11"/>
          </p:nvPr>
        </p:nvSpPr>
        <p:spPr/>
        <p:txBody>
          <a:bodyPr/>
          <a:lstStyle/>
          <a:p>
            <a:r>
              <a:rPr lang="en-GB"/>
              <a:t>EPEN, October 2022</a:t>
            </a:r>
          </a:p>
        </p:txBody>
      </p:sp>
      <p:sp>
        <p:nvSpPr>
          <p:cNvPr id="6" name="Slide Number Placeholder 5">
            <a:extLst>
              <a:ext uri="{FF2B5EF4-FFF2-40B4-BE49-F238E27FC236}">
                <a16:creationId xmlns:a16="http://schemas.microsoft.com/office/drawing/2014/main" id="{308535E2-4E04-ACE9-D49A-750E59DCEED6}"/>
              </a:ext>
            </a:extLst>
          </p:cNvPr>
          <p:cNvSpPr>
            <a:spLocks noGrp="1"/>
          </p:cNvSpPr>
          <p:nvPr>
            <p:ph type="sldNum" sz="quarter" idx="12"/>
          </p:nvPr>
        </p:nvSpPr>
        <p:spPr/>
        <p:txBody>
          <a:bodyPr/>
          <a:lstStyle/>
          <a:p>
            <a:fld id="{E633716B-AF54-43D8-AD59-0453390AADEC}" type="slidenum">
              <a:rPr lang="en-GB" smtClean="0"/>
              <a:t>‹#›</a:t>
            </a:fld>
            <a:endParaRPr lang="en-GB"/>
          </a:p>
        </p:txBody>
      </p:sp>
    </p:spTree>
    <p:extLst>
      <p:ext uri="{BB962C8B-B14F-4D97-AF65-F5344CB8AC3E}">
        <p14:creationId xmlns:p14="http://schemas.microsoft.com/office/powerpoint/2010/main" val="2101856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982CE0-6D01-4B1F-A9F1-A77AF0E15A2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1BE3F35-9D17-8C6F-92D2-E3C61060E1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DE0CAB-C58F-9613-27E1-832DEEA0355D}"/>
              </a:ext>
            </a:extLst>
          </p:cNvPr>
          <p:cNvSpPr>
            <a:spLocks noGrp="1"/>
          </p:cNvSpPr>
          <p:nvPr>
            <p:ph type="dt" sz="half" idx="10"/>
          </p:nvPr>
        </p:nvSpPr>
        <p:spPr/>
        <p:txBody>
          <a:bodyPr/>
          <a:lstStyle/>
          <a:p>
            <a:fld id="{0E62E4E7-D3BB-4A5A-A45D-BC813C6FF78D}" type="datetime1">
              <a:rPr lang="en-GB" smtClean="0"/>
              <a:t>19/10/2022</a:t>
            </a:fld>
            <a:endParaRPr lang="en-GB"/>
          </a:p>
        </p:txBody>
      </p:sp>
      <p:sp>
        <p:nvSpPr>
          <p:cNvPr id="5" name="Footer Placeholder 4">
            <a:extLst>
              <a:ext uri="{FF2B5EF4-FFF2-40B4-BE49-F238E27FC236}">
                <a16:creationId xmlns:a16="http://schemas.microsoft.com/office/drawing/2014/main" id="{0EA3528F-FEDF-BBAE-951C-AF9D2487DFB9}"/>
              </a:ext>
            </a:extLst>
          </p:cNvPr>
          <p:cNvSpPr>
            <a:spLocks noGrp="1"/>
          </p:cNvSpPr>
          <p:nvPr>
            <p:ph type="ftr" sz="quarter" idx="11"/>
          </p:nvPr>
        </p:nvSpPr>
        <p:spPr/>
        <p:txBody>
          <a:bodyPr/>
          <a:lstStyle/>
          <a:p>
            <a:r>
              <a:rPr lang="en-GB"/>
              <a:t>EPEN, October 2022</a:t>
            </a:r>
          </a:p>
        </p:txBody>
      </p:sp>
      <p:sp>
        <p:nvSpPr>
          <p:cNvPr id="6" name="Slide Number Placeholder 5">
            <a:extLst>
              <a:ext uri="{FF2B5EF4-FFF2-40B4-BE49-F238E27FC236}">
                <a16:creationId xmlns:a16="http://schemas.microsoft.com/office/drawing/2014/main" id="{F02CBCCB-61F1-3157-1717-230D8E90065A}"/>
              </a:ext>
            </a:extLst>
          </p:cNvPr>
          <p:cNvSpPr>
            <a:spLocks noGrp="1"/>
          </p:cNvSpPr>
          <p:nvPr>
            <p:ph type="sldNum" sz="quarter" idx="12"/>
          </p:nvPr>
        </p:nvSpPr>
        <p:spPr/>
        <p:txBody>
          <a:bodyPr/>
          <a:lstStyle/>
          <a:p>
            <a:fld id="{E633716B-AF54-43D8-AD59-0453390AADEC}" type="slidenum">
              <a:rPr lang="en-GB" smtClean="0"/>
              <a:t>‹#›</a:t>
            </a:fld>
            <a:endParaRPr lang="en-GB"/>
          </a:p>
        </p:txBody>
      </p:sp>
    </p:spTree>
    <p:extLst>
      <p:ext uri="{BB962C8B-B14F-4D97-AF65-F5344CB8AC3E}">
        <p14:creationId xmlns:p14="http://schemas.microsoft.com/office/powerpoint/2010/main" val="848328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29C90-EF6F-95FA-753E-8D3FD0F12EF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24E0206-F88D-9E2F-CB12-9269CD59A7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6632B38-BAA5-353C-F01D-A5E99C4C28F4}"/>
              </a:ext>
            </a:extLst>
          </p:cNvPr>
          <p:cNvSpPr>
            <a:spLocks noGrp="1"/>
          </p:cNvSpPr>
          <p:nvPr>
            <p:ph type="dt" sz="half" idx="10"/>
          </p:nvPr>
        </p:nvSpPr>
        <p:spPr/>
        <p:txBody>
          <a:bodyPr/>
          <a:lstStyle/>
          <a:p>
            <a:fld id="{BF824FAF-2672-4B33-8BC0-CFC81CA21C3C}" type="datetime1">
              <a:rPr lang="en-GB" smtClean="0"/>
              <a:t>19/10/2022</a:t>
            </a:fld>
            <a:endParaRPr lang="en-GB"/>
          </a:p>
        </p:txBody>
      </p:sp>
      <p:sp>
        <p:nvSpPr>
          <p:cNvPr id="5" name="Footer Placeholder 4">
            <a:extLst>
              <a:ext uri="{FF2B5EF4-FFF2-40B4-BE49-F238E27FC236}">
                <a16:creationId xmlns:a16="http://schemas.microsoft.com/office/drawing/2014/main" id="{6CF6C639-8DA5-8224-D2B5-62CC69E33625}"/>
              </a:ext>
            </a:extLst>
          </p:cNvPr>
          <p:cNvSpPr>
            <a:spLocks noGrp="1"/>
          </p:cNvSpPr>
          <p:nvPr>
            <p:ph type="ftr" sz="quarter" idx="11"/>
          </p:nvPr>
        </p:nvSpPr>
        <p:spPr/>
        <p:txBody>
          <a:bodyPr/>
          <a:lstStyle/>
          <a:p>
            <a:r>
              <a:rPr lang="en-GB"/>
              <a:t>EPEN, October 2022</a:t>
            </a:r>
          </a:p>
        </p:txBody>
      </p:sp>
      <p:sp>
        <p:nvSpPr>
          <p:cNvPr id="6" name="Slide Number Placeholder 5">
            <a:extLst>
              <a:ext uri="{FF2B5EF4-FFF2-40B4-BE49-F238E27FC236}">
                <a16:creationId xmlns:a16="http://schemas.microsoft.com/office/drawing/2014/main" id="{6E5149F4-ECDE-E090-9EA8-DED228F0A9CB}"/>
              </a:ext>
            </a:extLst>
          </p:cNvPr>
          <p:cNvSpPr>
            <a:spLocks noGrp="1"/>
          </p:cNvSpPr>
          <p:nvPr>
            <p:ph type="sldNum" sz="quarter" idx="12"/>
          </p:nvPr>
        </p:nvSpPr>
        <p:spPr/>
        <p:txBody>
          <a:bodyPr/>
          <a:lstStyle/>
          <a:p>
            <a:fld id="{E633716B-AF54-43D8-AD59-0453390AADEC}" type="slidenum">
              <a:rPr lang="en-GB" smtClean="0"/>
              <a:t>‹#›</a:t>
            </a:fld>
            <a:endParaRPr lang="en-GB"/>
          </a:p>
        </p:txBody>
      </p:sp>
    </p:spTree>
    <p:extLst>
      <p:ext uri="{BB962C8B-B14F-4D97-AF65-F5344CB8AC3E}">
        <p14:creationId xmlns:p14="http://schemas.microsoft.com/office/powerpoint/2010/main" val="4237673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38196-B664-14F7-CFD5-E526105121A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438204C-FD24-DB0E-FADB-007C682863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7B04E6-8841-FCC9-5EC8-BD3B5D6944DA}"/>
              </a:ext>
            </a:extLst>
          </p:cNvPr>
          <p:cNvSpPr>
            <a:spLocks noGrp="1"/>
          </p:cNvSpPr>
          <p:nvPr>
            <p:ph type="dt" sz="half" idx="10"/>
          </p:nvPr>
        </p:nvSpPr>
        <p:spPr/>
        <p:txBody>
          <a:bodyPr/>
          <a:lstStyle/>
          <a:p>
            <a:fld id="{D2ED733C-7491-4268-ACF1-E617831F3D21}" type="datetime1">
              <a:rPr lang="en-GB" smtClean="0"/>
              <a:t>19/10/2022</a:t>
            </a:fld>
            <a:endParaRPr lang="en-GB"/>
          </a:p>
        </p:txBody>
      </p:sp>
      <p:sp>
        <p:nvSpPr>
          <p:cNvPr id="5" name="Footer Placeholder 4">
            <a:extLst>
              <a:ext uri="{FF2B5EF4-FFF2-40B4-BE49-F238E27FC236}">
                <a16:creationId xmlns:a16="http://schemas.microsoft.com/office/drawing/2014/main" id="{7DE9B088-F289-A96C-C4DF-60D233642175}"/>
              </a:ext>
            </a:extLst>
          </p:cNvPr>
          <p:cNvSpPr>
            <a:spLocks noGrp="1"/>
          </p:cNvSpPr>
          <p:nvPr>
            <p:ph type="ftr" sz="quarter" idx="11"/>
          </p:nvPr>
        </p:nvSpPr>
        <p:spPr/>
        <p:txBody>
          <a:bodyPr/>
          <a:lstStyle/>
          <a:p>
            <a:r>
              <a:rPr lang="en-GB"/>
              <a:t>EPEN, October 2022</a:t>
            </a:r>
          </a:p>
        </p:txBody>
      </p:sp>
      <p:sp>
        <p:nvSpPr>
          <p:cNvPr id="6" name="Slide Number Placeholder 5">
            <a:extLst>
              <a:ext uri="{FF2B5EF4-FFF2-40B4-BE49-F238E27FC236}">
                <a16:creationId xmlns:a16="http://schemas.microsoft.com/office/drawing/2014/main" id="{5C227C05-238F-5AE7-8A0D-987857DFA3F4}"/>
              </a:ext>
            </a:extLst>
          </p:cNvPr>
          <p:cNvSpPr>
            <a:spLocks noGrp="1"/>
          </p:cNvSpPr>
          <p:nvPr>
            <p:ph type="sldNum" sz="quarter" idx="12"/>
          </p:nvPr>
        </p:nvSpPr>
        <p:spPr/>
        <p:txBody>
          <a:bodyPr/>
          <a:lstStyle/>
          <a:p>
            <a:fld id="{E633716B-AF54-43D8-AD59-0453390AADEC}" type="slidenum">
              <a:rPr lang="en-GB" smtClean="0"/>
              <a:t>‹#›</a:t>
            </a:fld>
            <a:endParaRPr lang="en-GB"/>
          </a:p>
        </p:txBody>
      </p:sp>
    </p:spTree>
    <p:extLst>
      <p:ext uri="{BB962C8B-B14F-4D97-AF65-F5344CB8AC3E}">
        <p14:creationId xmlns:p14="http://schemas.microsoft.com/office/powerpoint/2010/main" val="553118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D52D2-A3F9-F2AB-9F61-403025BC6C9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E57D7C0-292A-66DF-44A4-91F52AA3B7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88F68E3-C550-61DA-5735-9557B65C12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1DB5D77-87A5-DC99-F136-E66D94D179CA}"/>
              </a:ext>
            </a:extLst>
          </p:cNvPr>
          <p:cNvSpPr>
            <a:spLocks noGrp="1"/>
          </p:cNvSpPr>
          <p:nvPr>
            <p:ph type="dt" sz="half" idx="10"/>
          </p:nvPr>
        </p:nvSpPr>
        <p:spPr/>
        <p:txBody>
          <a:bodyPr/>
          <a:lstStyle/>
          <a:p>
            <a:fld id="{57330B55-44E9-405D-8C49-2647A8ACC069}" type="datetime1">
              <a:rPr lang="en-GB" smtClean="0"/>
              <a:t>19/10/2022</a:t>
            </a:fld>
            <a:endParaRPr lang="en-GB"/>
          </a:p>
        </p:txBody>
      </p:sp>
      <p:sp>
        <p:nvSpPr>
          <p:cNvPr id="6" name="Footer Placeholder 5">
            <a:extLst>
              <a:ext uri="{FF2B5EF4-FFF2-40B4-BE49-F238E27FC236}">
                <a16:creationId xmlns:a16="http://schemas.microsoft.com/office/drawing/2014/main" id="{FE8024DB-E44F-A9A6-6D2D-F99FD9844638}"/>
              </a:ext>
            </a:extLst>
          </p:cNvPr>
          <p:cNvSpPr>
            <a:spLocks noGrp="1"/>
          </p:cNvSpPr>
          <p:nvPr>
            <p:ph type="ftr" sz="quarter" idx="11"/>
          </p:nvPr>
        </p:nvSpPr>
        <p:spPr/>
        <p:txBody>
          <a:bodyPr/>
          <a:lstStyle/>
          <a:p>
            <a:r>
              <a:rPr lang="en-GB"/>
              <a:t>EPEN, October 2022</a:t>
            </a:r>
          </a:p>
        </p:txBody>
      </p:sp>
      <p:sp>
        <p:nvSpPr>
          <p:cNvPr id="7" name="Slide Number Placeholder 6">
            <a:extLst>
              <a:ext uri="{FF2B5EF4-FFF2-40B4-BE49-F238E27FC236}">
                <a16:creationId xmlns:a16="http://schemas.microsoft.com/office/drawing/2014/main" id="{A0789A13-3FB8-9656-1B8F-D15E35CC1200}"/>
              </a:ext>
            </a:extLst>
          </p:cNvPr>
          <p:cNvSpPr>
            <a:spLocks noGrp="1"/>
          </p:cNvSpPr>
          <p:nvPr>
            <p:ph type="sldNum" sz="quarter" idx="12"/>
          </p:nvPr>
        </p:nvSpPr>
        <p:spPr/>
        <p:txBody>
          <a:bodyPr/>
          <a:lstStyle/>
          <a:p>
            <a:fld id="{E633716B-AF54-43D8-AD59-0453390AADEC}" type="slidenum">
              <a:rPr lang="en-GB" smtClean="0"/>
              <a:t>‹#›</a:t>
            </a:fld>
            <a:endParaRPr lang="en-GB"/>
          </a:p>
        </p:txBody>
      </p:sp>
    </p:spTree>
    <p:extLst>
      <p:ext uri="{BB962C8B-B14F-4D97-AF65-F5344CB8AC3E}">
        <p14:creationId xmlns:p14="http://schemas.microsoft.com/office/powerpoint/2010/main" val="1242117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76CB3-DA67-FB81-C0C7-187B8392534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6B8624C-6116-1651-3252-37DB8333AA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1B11FC-6BF8-8E91-514A-BD9C08FBB1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757450E-DBC3-1F9B-B2F0-3295B1CEBD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BB313FF-D0AF-6758-F110-F455633EF2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4C156E0-ABFA-C4B7-946F-CC46D31BF57A}"/>
              </a:ext>
            </a:extLst>
          </p:cNvPr>
          <p:cNvSpPr>
            <a:spLocks noGrp="1"/>
          </p:cNvSpPr>
          <p:nvPr>
            <p:ph type="dt" sz="half" idx="10"/>
          </p:nvPr>
        </p:nvSpPr>
        <p:spPr/>
        <p:txBody>
          <a:bodyPr/>
          <a:lstStyle/>
          <a:p>
            <a:fld id="{1A930AFB-8802-4C31-9559-E4E3A3D754DA}" type="datetime1">
              <a:rPr lang="en-GB" smtClean="0"/>
              <a:t>19/10/2022</a:t>
            </a:fld>
            <a:endParaRPr lang="en-GB"/>
          </a:p>
        </p:txBody>
      </p:sp>
      <p:sp>
        <p:nvSpPr>
          <p:cNvPr id="8" name="Footer Placeholder 7">
            <a:extLst>
              <a:ext uri="{FF2B5EF4-FFF2-40B4-BE49-F238E27FC236}">
                <a16:creationId xmlns:a16="http://schemas.microsoft.com/office/drawing/2014/main" id="{2FCAC3DD-651A-8720-7199-17B1BBB80AA9}"/>
              </a:ext>
            </a:extLst>
          </p:cNvPr>
          <p:cNvSpPr>
            <a:spLocks noGrp="1"/>
          </p:cNvSpPr>
          <p:nvPr>
            <p:ph type="ftr" sz="quarter" idx="11"/>
          </p:nvPr>
        </p:nvSpPr>
        <p:spPr/>
        <p:txBody>
          <a:bodyPr/>
          <a:lstStyle/>
          <a:p>
            <a:r>
              <a:rPr lang="en-GB"/>
              <a:t>EPEN, October 2022</a:t>
            </a:r>
          </a:p>
        </p:txBody>
      </p:sp>
      <p:sp>
        <p:nvSpPr>
          <p:cNvPr id="9" name="Slide Number Placeholder 8">
            <a:extLst>
              <a:ext uri="{FF2B5EF4-FFF2-40B4-BE49-F238E27FC236}">
                <a16:creationId xmlns:a16="http://schemas.microsoft.com/office/drawing/2014/main" id="{4E00CDD7-99D2-A4F2-2396-35DA23DF173A}"/>
              </a:ext>
            </a:extLst>
          </p:cNvPr>
          <p:cNvSpPr>
            <a:spLocks noGrp="1"/>
          </p:cNvSpPr>
          <p:nvPr>
            <p:ph type="sldNum" sz="quarter" idx="12"/>
          </p:nvPr>
        </p:nvSpPr>
        <p:spPr/>
        <p:txBody>
          <a:bodyPr/>
          <a:lstStyle/>
          <a:p>
            <a:fld id="{E633716B-AF54-43D8-AD59-0453390AADEC}" type="slidenum">
              <a:rPr lang="en-GB" smtClean="0"/>
              <a:t>‹#›</a:t>
            </a:fld>
            <a:endParaRPr lang="en-GB"/>
          </a:p>
        </p:txBody>
      </p:sp>
    </p:spTree>
    <p:extLst>
      <p:ext uri="{BB962C8B-B14F-4D97-AF65-F5344CB8AC3E}">
        <p14:creationId xmlns:p14="http://schemas.microsoft.com/office/powerpoint/2010/main" val="1789222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60D47-925C-4911-5DFF-B896D5CAC23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CB752FB-967F-D54F-8497-930E1E250DF3}"/>
              </a:ext>
            </a:extLst>
          </p:cNvPr>
          <p:cNvSpPr>
            <a:spLocks noGrp="1"/>
          </p:cNvSpPr>
          <p:nvPr>
            <p:ph type="dt" sz="half" idx="10"/>
          </p:nvPr>
        </p:nvSpPr>
        <p:spPr/>
        <p:txBody>
          <a:bodyPr/>
          <a:lstStyle/>
          <a:p>
            <a:fld id="{6D8B23D6-5884-435F-A095-E81983EBBD00}" type="datetime1">
              <a:rPr lang="en-GB" smtClean="0"/>
              <a:t>19/10/2022</a:t>
            </a:fld>
            <a:endParaRPr lang="en-GB"/>
          </a:p>
        </p:txBody>
      </p:sp>
      <p:sp>
        <p:nvSpPr>
          <p:cNvPr id="4" name="Footer Placeholder 3">
            <a:extLst>
              <a:ext uri="{FF2B5EF4-FFF2-40B4-BE49-F238E27FC236}">
                <a16:creationId xmlns:a16="http://schemas.microsoft.com/office/drawing/2014/main" id="{AEF47D9A-C84E-1F5A-EB76-C1B523C77437}"/>
              </a:ext>
            </a:extLst>
          </p:cNvPr>
          <p:cNvSpPr>
            <a:spLocks noGrp="1"/>
          </p:cNvSpPr>
          <p:nvPr>
            <p:ph type="ftr" sz="quarter" idx="11"/>
          </p:nvPr>
        </p:nvSpPr>
        <p:spPr/>
        <p:txBody>
          <a:bodyPr/>
          <a:lstStyle/>
          <a:p>
            <a:r>
              <a:rPr lang="en-GB"/>
              <a:t>EPEN, October 2022</a:t>
            </a:r>
          </a:p>
        </p:txBody>
      </p:sp>
      <p:sp>
        <p:nvSpPr>
          <p:cNvPr id="5" name="Slide Number Placeholder 4">
            <a:extLst>
              <a:ext uri="{FF2B5EF4-FFF2-40B4-BE49-F238E27FC236}">
                <a16:creationId xmlns:a16="http://schemas.microsoft.com/office/drawing/2014/main" id="{2B87C4C4-1BC5-7EED-59C7-F1734E0D819C}"/>
              </a:ext>
            </a:extLst>
          </p:cNvPr>
          <p:cNvSpPr>
            <a:spLocks noGrp="1"/>
          </p:cNvSpPr>
          <p:nvPr>
            <p:ph type="sldNum" sz="quarter" idx="12"/>
          </p:nvPr>
        </p:nvSpPr>
        <p:spPr/>
        <p:txBody>
          <a:bodyPr/>
          <a:lstStyle/>
          <a:p>
            <a:fld id="{E633716B-AF54-43D8-AD59-0453390AADEC}" type="slidenum">
              <a:rPr lang="en-GB" smtClean="0"/>
              <a:t>‹#›</a:t>
            </a:fld>
            <a:endParaRPr lang="en-GB"/>
          </a:p>
        </p:txBody>
      </p:sp>
    </p:spTree>
    <p:extLst>
      <p:ext uri="{BB962C8B-B14F-4D97-AF65-F5344CB8AC3E}">
        <p14:creationId xmlns:p14="http://schemas.microsoft.com/office/powerpoint/2010/main" val="3349721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C7D63B-843C-C9E2-2008-6511553B71FF}"/>
              </a:ext>
            </a:extLst>
          </p:cNvPr>
          <p:cNvSpPr>
            <a:spLocks noGrp="1"/>
          </p:cNvSpPr>
          <p:nvPr>
            <p:ph type="dt" sz="half" idx="10"/>
          </p:nvPr>
        </p:nvSpPr>
        <p:spPr/>
        <p:txBody>
          <a:bodyPr/>
          <a:lstStyle/>
          <a:p>
            <a:fld id="{F677D015-6E92-44C6-B4F7-97CA7A644309}" type="datetime1">
              <a:rPr lang="en-GB" smtClean="0"/>
              <a:t>19/10/2022</a:t>
            </a:fld>
            <a:endParaRPr lang="en-GB"/>
          </a:p>
        </p:txBody>
      </p:sp>
      <p:sp>
        <p:nvSpPr>
          <p:cNvPr id="3" name="Footer Placeholder 2">
            <a:extLst>
              <a:ext uri="{FF2B5EF4-FFF2-40B4-BE49-F238E27FC236}">
                <a16:creationId xmlns:a16="http://schemas.microsoft.com/office/drawing/2014/main" id="{0226EB0E-49CB-14A9-B907-98684D0004D0}"/>
              </a:ext>
            </a:extLst>
          </p:cNvPr>
          <p:cNvSpPr>
            <a:spLocks noGrp="1"/>
          </p:cNvSpPr>
          <p:nvPr>
            <p:ph type="ftr" sz="quarter" idx="11"/>
          </p:nvPr>
        </p:nvSpPr>
        <p:spPr/>
        <p:txBody>
          <a:bodyPr/>
          <a:lstStyle/>
          <a:p>
            <a:r>
              <a:rPr lang="en-GB"/>
              <a:t>EPEN, October 2022</a:t>
            </a:r>
          </a:p>
        </p:txBody>
      </p:sp>
      <p:sp>
        <p:nvSpPr>
          <p:cNvPr id="4" name="Slide Number Placeholder 3">
            <a:extLst>
              <a:ext uri="{FF2B5EF4-FFF2-40B4-BE49-F238E27FC236}">
                <a16:creationId xmlns:a16="http://schemas.microsoft.com/office/drawing/2014/main" id="{6CAA16B9-95C7-AB17-0A14-9D02F8F80C73}"/>
              </a:ext>
            </a:extLst>
          </p:cNvPr>
          <p:cNvSpPr>
            <a:spLocks noGrp="1"/>
          </p:cNvSpPr>
          <p:nvPr>
            <p:ph type="sldNum" sz="quarter" idx="12"/>
          </p:nvPr>
        </p:nvSpPr>
        <p:spPr/>
        <p:txBody>
          <a:bodyPr/>
          <a:lstStyle/>
          <a:p>
            <a:fld id="{E633716B-AF54-43D8-AD59-0453390AADEC}" type="slidenum">
              <a:rPr lang="en-GB" smtClean="0"/>
              <a:t>‹#›</a:t>
            </a:fld>
            <a:endParaRPr lang="en-GB"/>
          </a:p>
        </p:txBody>
      </p:sp>
    </p:spTree>
    <p:extLst>
      <p:ext uri="{BB962C8B-B14F-4D97-AF65-F5344CB8AC3E}">
        <p14:creationId xmlns:p14="http://schemas.microsoft.com/office/powerpoint/2010/main" val="3320430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3B170-9C94-6852-84B7-68E6DD1489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5AEC11A-3D8E-2C26-E406-26F1A5953A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8827AB7-35BE-5647-1B2A-317ED25918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BAD825-C333-37AE-F246-A4F3CF1C7280}"/>
              </a:ext>
            </a:extLst>
          </p:cNvPr>
          <p:cNvSpPr>
            <a:spLocks noGrp="1"/>
          </p:cNvSpPr>
          <p:nvPr>
            <p:ph type="dt" sz="half" idx="10"/>
          </p:nvPr>
        </p:nvSpPr>
        <p:spPr/>
        <p:txBody>
          <a:bodyPr/>
          <a:lstStyle/>
          <a:p>
            <a:fld id="{734123B5-49B3-4C40-B6BD-6BE9CC94D6FF}" type="datetime1">
              <a:rPr lang="en-GB" smtClean="0"/>
              <a:t>19/10/2022</a:t>
            </a:fld>
            <a:endParaRPr lang="en-GB"/>
          </a:p>
        </p:txBody>
      </p:sp>
      <p:sp>
        <p:nvSpPr>
          <p:cNvPr id="6" name="Footer Placeholder 5">
            <a:extLst>
              <a:ext uri="{FF2B5EF4-FFF2-40B4-BE49-F238E27FC236}">
                <a16:creationId xmlns:a16="http://schemas.microsoft.com/office/drawing/2014/main" id="{CE5CF8C7-6F79-06B7-46A9-F7C504D9D13D}"/>
              </a:ext>
            </a:extLst>
          </p:cNvPr>
          <p:cNvSpPr>
            <a:spLocks noGrp="1"/>
          </p:cNvSpPr>
          <p:nvPr>
            <p:ph type="ftr" sz="quarter" idx="11"/>
          </p:nvPr>
        </p:nvSpPr>
        <p:spPr/>
        <p:txBody>
          <a:bodyPr/>
          <a:lstStyle/>
          <a:p>
            <a:r>
              <a:rPr lang="en-GB"/>
              <a:t>EPEN, October 2022</a:t>
            </a:r>
          </a:p>
        </p:txBody>
      </p:sp>
      <p:sp>
        <p:nvSpPr>
          <p:cNvPr id="7" name="Slide Number Placeholder 6">
            <a:extLst>
              <a:ext uri="{FF2B5EF4-FFF2-40B4-BE49-F238E27FC236}">
                <a16:creationId xmlns:a16="http://schemas.microsoft.com/office/drawing/2014/main" id="{5DC31E79-5EB0-4306-0AFA-01E688EBE534}"/>
              </a:ext>
            </a:extLst>
          </p:cNvPr>
          <p:cNvSpPr>
            <a:spLocks noGrp="1"/>
          </p:cNvSpPr>
          <p:nvPr>
            <p:ph type="sldNum" sz="quarter" idx="12"/>
          </p:nvPr>
        </p:nvSpPr>
        <p:spPr/>
        <p:txBody>
          <a:bodyPr/>
          <a:lstStyle/>
          <a:p>
            <a:fld id="{E633716B-AF54-43D8-AD59-0453390AADEC}" type="slidenum">
              <a:rPr lang="en-GB" smtClean="0"/>
              <a:t>‹#›</a:t>
            </a:fld>
            <a:endParaRPr lang="en-GB"/>
          </a:p>
        </p:txBody>
      </p:sp>
    </p:spTree>
    <p:extLst>
      <p:ext uri="{BB962C8B-B14F-4D97-AF65-F5344CB8AC3E}">
        <p14:creationId xmlns:p14="http://schemas.microsoft.com/office/powerpoint/2010/main" val="4239616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4C1E6-7E1E-DCED-BE57-D9B42742E6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3314EF-497C-2F0A-B1DD-00098B4724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FA96312-89A1-A687-AD8E-BE0CED27F4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D10460-16E2-AC6E-4E9D-620568A6C7DA}"/>
              </a:ext>
            </a:extLst>
          </p:cNvPr>
          <p:cNvSpPr>
            <a:spLocks noGrp="1"/>
          </p:cNvSpPr>
          <p:nvPr>
            <p:ph type="dt" sz="half" idx="10"/>
          </p:nvPr>
        </p:nvSpPr>
        <p:spPr/>
        <p:txBody>
          <a:bodyPr/>
          <a:lstStyle/>
          <a:p>
            <a:fld id="{786A1D48-5971-4770-A698-85AA07E482A9}" type="datetime1">
              <a:rPr lang="en-GB" smtClean="0"/>
              <a:t>19/10/2022</a:t>
            </a:fld>
            <a:endParaRPr lang="en-GB"/>
          </a:p>
        </p:txBody>
      </p:sp>
      <p:sp>
        <p:nvSpPr>
          <p:cNvPr id="6" name="Footer Placeholder 5">
            <a:extLst>
              <a:ext uri="{FF2B5EF4-FFF2-40B4-BE49-F238E27FC236}">
                <a16:creationId xmlns:a16="http://schemas.microsoft.com/office/drawing/2014/main" id="{B80407CD-7376-CD84-4C0C-AA070ECBD315}"/>
              </a:ext>
            </a:extLst>
          </p:cNvPr>
          <p:cNvSpPr>
            <a:spLocks noGrp="1"/>
          </p:cNvSpPr>
          <p:nvPr>
            <p:ph type="ftr" sz="quarter" idx="11"/>
          </p:nvPr>
        </p:nvSpPr>
        <p:spPr/>
        <p:txBody>
          <a:bodyPr/>
          <a:lstStyle/>
          <a:p>
            <a:r>
              <a:rPr lang="en-GB"/>
              <a:t>EPEN, October 2022</a:t>
            </a:r>
          </a:p>
        </p:txBody>
      </p:sp>
      <p:sp>
        <p:nvSpPr>
          <p:cNvPr id="7" name="Slide Number Placeholder 6">
            <a:extLst>
              <a:ext uri="{FF2B5EF4-FFF2-40B4-BE49-F238E27FC236}">
                <a16:creationId xmlns:a16="http://schemas.microsoft.com/office/drawing/2014/main" id="{0E7726BA-2985-5C0A-7751-28CC6C67F513}"/>
              </a:ext>
            </a:extLst>
          </p:cNvPr>
          <p:cNvSpPr>
            <a:spLocks noGrp="1"/>
          </p:cNvSpPr>
          <p:nvPr>
            <p:ph type="sldNum" sz="quarter" idx="12"/>
          </p:nvPr>
        </p:nvSpPr>
        <p:spPr/>
        <p:txBody>
          <a:bodyPr/>
          <a:lstStyle/>
          <a:p>
            <a:fld id="{E633716B-AF54-43D8-AD59-0453390AADEC}" type="slidenum">
              <a:rPr lang="en-GB" smtClean="0"/>
              <a:t>‹#›</a:t>
            </a:fld>
            <a:endParaRPr lang="en-GB"/>
          </a:p>
        </p:txBody>
      </p:sp>
    </p:spTree>
    <p:extLst>
      <p:ext uri="{BB962C8B-B14F-4D97-AF65-F5344CB8AC3E}">
        <p14:creationId xmlns:p14="http://schemas.microsoft.com/office/powerpoint/2010/main" val="2429726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52BD5A-1023-891F-553E-9DC85CAE82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A898DE0-97F5-BEF3-0965-F5670C9A04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852E123-B714-0762-62C4-8001A566C7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1243C2-E770-4F02-976E-6F14447F9195}" type="datetime1">
              <a:rPr lang="en-GB" smtClean="0"/>
              <a:t>19/10/2022</a:t>
            </a:fld>
            <a:endParaRPr lang="en-GB"/>
          </a:p>
        </p:txBody>
      </p:sp>
      <p:sp>
        <p:nvSpPr>
          <p:cNvPr id="5" name="Footer Placeholder 4">
            <a:extLst>
              <a:ext uri="{FF2B5EF4-FFF2-40B4-BE49-F238E27FC236}">
                <a16:creationId xmlns:a16="http://schemas.microsoft.com/office/drawing/2014/main" id="{3806677C-4867-98E3-62C4-E911CB9C1C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EPEN, October 2022</a:t>
            </a:r>
          </a:p>
        </p:txBody>
      </p:sp>
      <p:sp>
        <p:nvSpPr>
          <p:cNvPr id="6" name="Slide Number Placeholder 5">
            <a:extLst>
              <a:ext uri="{FF2B5EF4-FFF2-40B4-BE49-F238E27FC236}">
                <a16:creationId xmlns:a16="http://schemas.microsoft.com/office/drawing/2014/main" id="{8D4DB8A1-11B0-9F0B-72FF-4A8115725D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33716B-AF54-43D8-AD59-0453390AADEC}" type="slidenum">
              <a:rPr lang="en-GB" smtClean="0"/>
              <a:t>‹#›</a:t>
            </a:fld>
            <a:endParaRPr lang="en-GB"/>
          </a:p>
        </p:txBody>
      </p:sp>
    </p:spTree>
    <p:extLst>
      <p:ext uri="{BB962C8B-B14F-4D97-AF65-F5344CB8AC3E}">
        <p14:creationId xmlns:p14="http://schemas.microsoft.com/office/powerpoint/2010/main" val="1723180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package" Target="../embeddings/Microsoft_Word_Document4.docx"/><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8" Type="http://schemas.openxmlformats.org/officeDocument/2006/relationships/image" Target="../media/image17.jpg"/><Relationship Id="rId3" Type="http://schemas.openxmlformats.org/officeDocument/2006/relationships/diagramLayout" Target="../diagrams/layout3.xml"/><Relationship Id="rId7" Type="http://schemas.openxmlformats.org/officeDocument/2006/relationships/image" Target="../media/image1.jp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jp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package" Target="../embeddings/Microsoft_Word_Document.docx"/><Relationship Id="rId1" Type="http://schemas.openxmlformats.org/officeDocument/2006/relationships/slideLayout" Target="../slideLayouts/slideLayout2.xml"/><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0E42565C-E3CC-4EF0-8093-88FCC788A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8027347"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7D6DA2-DF21-CEC0-FBF9-E403F843CF57}"/>
              </a:ext>
            </a:extLst>
          </p:cNvPr>
          <p:cNvSpPr>
            <a:spLocks noGrp="1"/>
          </p:cNvSpPr>
          <p:nvPr>
            <p:ph type="ctrTitle" idx="4294967295"/>
          </p:nvPr>
        </p:nvSpPr>
        <p:spPr>
          <a:xfrm>
            <a:off x="641598" y="1471351"/>
            <a:ext cx="7295395" cy="4016621"/>
          </a:xfrm>
        </p:spPr>
        <p:txBody>
          <a:bodyPr vert="horz" lIns="91440" tIns="45720" rIns="91440" bIns="45720" rtlCol="0" anchor="ctr">
            <a:normAutofit/>
          </a:bodyPr>
          <a:lstStyle/>
          <a:p>
            <a:r>
              <a:rPr lang="en-US" sz="4000" b="1" kern="1200" dirty="0">
                <a:solidFill>
                  <a:schemeClr val="tx1"/>
                </a:solidFill>
                <a:latin typeface="Algerian" panose="04020705040A02060702" pitchFamily="82" charset="0"/>
              </a:rPr>
              <a:t>Epilepsy Clinic Templates</a:t>
            </a:r>
          </a:p>
        </p:txBody>
      </p:sp>
      <p:sp>
        <p:nvSpPr>
          <p:cNvPr id="3" name="Subtitle 2">
            <a:extLst>
              <a:ext uri="{FF2B5EF4-FFF2-40B4-BE49-F238E27FC236}">
                <a16:creationId xmlns:a16="http://schemas.microsoft.com/office/drawing/2014/main" id="{CF2E2A4F-0CB6-9E5B-4367-3C1E8840252D}"/>
              </a:ext>
            </a:extLst>
          </p:cNvPr>
          <p:cNvSpPr>
            <a:spLocks noGrp="1"/>
          </p:cNvSpPr>
          <p:nvPr>
            <p:ph type="subTitle" idx="4294967295"/>
          </p:nvPr>
        </p:nvSpPr>
        <p:spPr>
          <a:xfrm>
            <a:off x="8803178" y="1845264"/>
            <a:ext cx="3000907" cy="3268794"/>
          </a:xfrm>
        </p:spPr>
        <p:txBody>
          <a:bodyPr vert="horz" lIns="91440" tIns="45720" rIns="91440" bIns="45720" rtlCol="0" anchor="ctr">
            <a:normAutofit/>
          </a:bodyPr>
          <a:lstStyle/>
          <a:p>
            <a:pPr marL="0" indent="0">
              <a:buNone/>
            </a:pPr>
            <a:r>
              <a:rPr lang="en-US" sz="2200" kern="1200">
                <a:solidFill>
                  <a:schemeClr val="tx1"/>
                </a:solidFill>
                <a:latin typeface="+mn-lt"/>
                <a:ea typeface="+mn-ea"/>
                <a:cs typeface="+mn-cs"/>
              </a:rPr>
              <a:t>           Wael Elsayed</a:t>
            </a:r>
          </a:p>
        </p:txBody>
      </p:sp>
      <p:sp>
        <p:nvSpPr>
          <p:cNvPr id="46" name="Rectangle 4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4C0AEFA5-5C9B-784D-2D89-5A0A0E75E3CB}"/>
              </a:ext>
            </a:extLst>
          </p:cNvPr>
          <p:cNvSpPr>
            <a:spLocks noGrp="1"/>
          </p:cNvSpPr>
          <p:nvPr>
            <p:ph type="ftr" sz="quarter" idx="11"/>
          </p:nvPr>
        </p:nvSpPr>
        <p:spPr>
          <a:xfrm>
            <a:off x="2405841" y="6492240"/>
            <a:ext cx="3318164"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EPEN, October 2022</a:t>
            </a:r>
          </a:p>
        </p:txBody>
      </p:sp>
      <p:sp>
        <p:nvSpPr>
          <p:cNvPr id="6" name="Rectangle 5">
            <a:extLst>
              <a:ext uri="{FF2B5EF4-FFF2-40B4-BE49-F238E27FC236}">
                <a16:creationId xmlns:a16="http://schemas.microsoft.com/office/drawing/2014/main" id="{EC1E6EB8-22B4-B26F-A7A1-18A1654D1E97}"/>
              </a:ext>
            </a:extLst>
          </p:cNvPr>
          <p:cNvSpPr/>
          <p:nvPr/>
        </p:nvSpPr>
        <p:spPr>
          <a:xfrm>
            <a:off x="9842390" y="-630"/>
            <a:ext cx="2349610" cy="1021908"/>
          </a:xfrm>
          <a:prstGeom prst="rect">
            <a:avLst/>
          </a:prstGeom>
          <a:blipFill>
            <a:blip r:embed="rId2"/>
            <a:stretch>
              <a:fillRect/>
            </a:stretch>
          </a:bli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spTree>
    <p:extLst>
      <p:ext uri="{BB962C8B-B14F-4D97-AF65-F5344CB8AC3E}">
        <p14:creationId xmlns:p14="http://schemas.microsoft.com/office/powerpoint/2010/main" val="1227997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90D7838-1BD5-23D7-FB61-166506867143}"/>
              </a:ext>
            </a:extLst>
          </p:cNvPr>
          <p:cNvSpPr>
            <a:spLocks noGrp="1"/>
          </p:cNvSpPr>
          <p:nvPr>
            <p:ph type="ftr" sz="quarter" idx="11"/>
          </p:nvPr>
        </p:nvSpPr>
        <p:spPr/>
        <p:txBody>
          <a:bodyPr/>
          <a:lstStyle/>
          <a:p>
            <a:r>
              <a:rPr lang="en-GB"/>
              <a:t>EPEN, October 2022</a:t>
            </a:r>
          </a:p>
        </p:txBody>
      </p:sp>
      <p:graphicFrame>
        <p:nvGraphicFramePr>
          <p:cNvPr id="5" name="Content Placeholder 4">
            <a:extLst>
              <a:ext uri="{FF2B5EF4-FFF2-40B4-BE49-F238E27FC236}">
                <a16:creationId xmlns:a16="http://schemas.microsoft.com/office/drawing/2014/main" id="{121AD5FC-CB5C-3608-448B-941CD8982E0E}"/>
              </a:ext>
            </a:extLst>
          </p:cNvPr>
          <p:cNvGraphicFramePr>
            <a:graphicFrameLocks noGrp="1" noChangeAspect="1"/>
          </p:cNvGraphicFramePr>
          <p:nvPr>
            <p:ph idx="1"/>
            <p:extLst>
              <p:ext uri="{D42A27DB-BD31-4B8C-83A1-F6EECF244321}">
                <p14:modId xmlns:p14="http://schemas.microsoft.com/office/powerpoint/2010/main" val="2716407128"/>
              </p:ext>
            </p:extLst>
          </p:nvPr>
        </p:nvGraphicFramePr>
        <p:xfrm>
          <a:off x="2464526" y="2983319"/>
          <a:ext cx="1767840" cy="1819457"/>
        </p:xfrm>
        <a:graphic>
          <a:graphicData uri="http://schemas.openxmlformats.org/presentationml/2006/ole">
            <mc:AlternateContent xmlns:mc="http://schemas.openxmlformats.org/markup-compatibility/2006">
              <mc:Choice xmlns:v="urn:schemas-microsoft-com:vml" Requires="v">
                <p:oleObj name="Document" showAsIcon="1" r:id="rId2" imgW="914400" imgH="806430" progId="Word.Document.12">
                  <p:embed/>
                </p:oleObj>
              </mc:Choice>
              <mc:Fallback>
                <p:oleObj name="Document" showAsIcon="1" r:id="rId2" imgW="914400" imgH="806430" progId="Word.Document.12">
                  <p:embed/>
                  <p:pic>
                    <p:nvPicPr>
                      <p:cNvPr id="0" name=""/>
                      <p:cNvPicPr/>
                      <p:nvPr/>
                    </p:nvPicPr>
                    <p:blipFill>
                      <a:blip r:embed="rId3"/>
                      <a:stretch>
                        <a:fillRect/>
                      </a:stretch>
                    </p:blipFill>
                    <p:spPr>
                      <a:xfrm>
                        <a:off x="2464526" y="2983319"/>
                        <a:ext cx="1767840" cy="1819457"/>
                      </a:xfrm>
                      <a:prstGeom prst="rect">
                        <a:avLst/>
                      </a:prstGeom>
                    </p:spPr>
                  </p:pic>
                </p:oleObj>
              </mc:Fallback>
            </mc:AlternateContent>
          </a:graphicData>
        </a:graphic>
      </p:graphicFrame>
      <p:pic>
        <p:nvPicPr>
          <p:cNvPr id="11" name="Picture 10">
            <a:extLst>
              <a:ext uri="{FF2B5EF4-FFF2-40B4-BE49-F238E27FC236}">
                <a16:creationId xmlns:a16="http://schemas.microsoft.com/office/drawing/2014/main" id="{E8B2A6B4-2574-2BC0-A0EB-413BF0A5745F}"/>
              </a:ext>
            </a:extLst>
          </p:cNvPr>
          <p:cNvPicPr>
            <a:picLocks noChangeAspect="1"/>
          </p:cNvPicPr>
          <p:nvPr/>
        </p:nvPicPr>
        <p:blipFill>
          <a:blip r:embed="rId4"/>
          <a:stretch>
            <a:fillRect/>
          </a:stretch>
        </p:blipFill>
        <p:spPr>
          <a:xfrm>
            <a:off x="4466997" y="1799997"/>
            <a:ext cx="3258005" cy="3258005"/>
          </a:xfrm>
          <a:prstGeom prst="rect">
            <a:avLst/>
          </a:prstGeom>
        </p:spPr>
      </p:pic>
    </p:spTree>
    <p:extLst>
      <p:ext uri="{BB962C8B-B14F-4D97-AF65-F5344CB8AC3E}">
        <p14:creationId xmlns:p14="http://schemas.microsoft.com/office/powerpoint/2010/main" val="3405450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2">
            <a:extLst>
              <a:ext uri="{FF2B5EF4-FFF2-40B4-BE49-F238E27FC236}">
                <a16:creationId xmlns:a16="http://schemas.microsoft.com/office/drawing/2014/main" id="{E9F9513D-C665-C4B9-86B7-0ED6B739AC18}"/>
              </a:ext>
            </a:extLst>
          </p:cNvPr>
          <p:cNvGraphicFramePr>
            <a:graphicFrameLocks noGrp="1"/>
          </p:cNvGraphicFramePr>
          <p:nvPr>
            <p:ph idx="1"/>
            <p:extLst>
              <p:ext uri="{D42A27DB-BD31-4B8C-83A1-F6EECF244321}">
                <p14:modId xmlns:p14="http://schemas.microsoft.com/office/powerpoint/2010/main" val="572729652"/>
              </p:ext>
            </p:extLst>
          </p:nvPr>
        </p:nvGraphicFramePr>
        <p:xfrm>
          <a:off x="273424" y="1828883"/>
          <a:ext cx="8561294" cy="42984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C2F49EA2-675D-4107-7C90-36755EDBB28A}"/>
              </a:ext>
            </a:extLst>
          </p:cNvPr>
          <p:cNvSpPr>
            <a:spLocks noGrp="1"/>
          </p:cNvSpPr>
          <p:nvPr>
            <p:ph type="ftr" sz="quarter" idx="11"/>
          </p:nvPr>
        </p:nvSpPr>
        <p:spPr>
          <a:xfrm>
            <a:off x="7902934" y="6318416"/>
            <a:ext cx="4114800" cy="365125"/>
          </a:xfrm>
        </p:spPr>
        <p:txBody>
          <a:bodyPr/>
          <a:lstStyle/>
          <a:p>
            <a:r>
              <a:rPr lang="en-GB" dirty="0"/>
              <a:t>EPEN, October 2022</a:t>
            </a:r>
          </a:p>
        </p:txBody>
      </p:sp>
      <p:sp>
        <p:nvSpPr>
          <p:cNvPr id="5" name="Rectangle 4">
            <a:extLst>
              <a:ext uri="{FF2B5EF4-FFF2-40B4-BE49-F238E27FC236}">
                <a16:creationId xmlns:a16="http://schemas.microsoft.com/office/drawing/2014/main" id="{AA37B6AA-8FDF-9D65-7992-E367F226B88E}"/>
              </a:ext>
            </a:extLst>
          </p:cNvPr>
          <p:cNvSpPr/>
          <p:nvPr/>
        </p:nvSpPr>
        <p:spPr>
          <a:xfrm>
            <a:off x="9740348" y="5998"/>
            <a:ext cx="2451652" cy="1226454"/>
          </a:xfrm>
          <a:prstGeom prst="rect">
            <a:avLst/>
          </a:prstGeom>
          <a:blipFill>
            <a:blip r:embed="rId7"/>
            <a:stretch>
              <a:fillRect/>
            </a:stretch>
          </a:bli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pic>
        <p:nvPicPr>
          <p:cNvPr id="9" name="Picture 8" descr="A person smiling for the camera&#10;&#10;Description automatically generated with medium confidence">
            <a:extLst>
              <a:ext uri="{FF2B5EF4-FFF2-40B4-BE49-F238E27FC236}">
                <a16:creationId xmlns:a16="http://schemas.microsoft.com/office/drawing/2014/main" id="{BA4EB694-3CAD-C515-FF7D-46E37DBC525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834718" y="2120194"/>
            <a:ext cx="3357282" cy="371587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Tree>
    <p:extLst>
      <p:ext uri="{BB962C8B-B14F-4D97-AF65-F5344CB8AC3E}">
        <p14:creationId xmlns:p14="http://schemas.microsoft.com/office/powerpoint/2010/main" val="2558623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graphicEl>
                                              <a:dgm id="{24DA5A3A-27C6-4C16-A9AB-CB2D43D94014}"/>
                                            </p:graphicEl>
                                          </p:spTgt>
                                        </p:tgtEl>
                                        <p:attrNameLst>
                                          <p:attrName>style.visibility</p:attrName>
                                        </p:attrNameLst>
                                      </p:cBhvr>
                                      <p:to>
                                        <p:strVal val="visible"/>
                                      </p:to>
                                    </p:set>
                                    <p:animEffect transition="in" filter="fade">
                                      <p:cBhvr>
                                        <p:cTn id="7" dur="10"/>
                                        <p:tgtEl>
                                          <p:spTgt spid="7">
                                            <p:graphicEl>
                                              <a:dgm id="{24DA5A3A-27C6-4C16-A9AB-CB2D43D94014}"/>
                                            </p:graphicEl>
                                          </p:spTgt>
                                        </p:tgtEl>
                                      </p:cBhvr>
                                    </p:animEffect>
                                    <p:anim calcmode="lin" valueType="num">
                                      <p:cBhvr>
                                        <p:cTn id="8" dur="10" fill="hold"/>
                                        <p:tgtEl>
                                          <p:spTgt spid="7">
                                            <p:graphicEl>
                                              <a:dgm id="{24DA5A3A-27C6-4C16-A9AB-CB2D43D94014}"/>
                                            </p:graphicEl>
                                          </p:spTgt>
                                        </p:tgtEl>
                                        <p:attrNameLst>
                                          <p:attrName>ppt_x</p:attrName>
                                        </p:attrNameLst>
                                      </p:cBhvr>
                                      <p:tavLst>
                                        <p:tav tm="0">
                                          <p:val>
                                            <p:strVal val="#ppt_x"/>
                                          </p:val>
                                        </p:tav>
                                        <p:tav tm="100000">
                                          <p:val>
                                            <p:strVal val="#ppt_x"/>
                                          </p:val>
                                        </p:tav>
                                      </p:tavLst>
                                    </p:anim>
                                    <p:anim calcmode="lin" valueType="num">
                                      <p:cBhvr>
                                        <p:cTn id="9" dur="10" fill="hold"/>
                                        <p:tgtEl>
                                          <p:spTgt spid="7">
                                            <p:graphicEl>
                                              <a:dgm id="{24DA5A3A-27C6-4C16-A9AB-CB2D43D94014}"/>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graphicEl>
                                              <a:dgm id="{8B901AEA-BD6D-48CC-B550-7B5E937259E3}"/>
                                            </p:graphicEl>
                                          </p:spTgt>
                                        </p:tgtEl>
                                        <p:attrNameLst>
                                          <p:attrName>style.visibility</p:attrName>
                                        </p:attrNameLst>
                                      </p:cBhvr>
                                      <p:to>
                                        <p:strVal val="visible"/>
                                      </p:to>
                                    </p:set>
                                    <p:animEffect transition="in" filter="fade">
                                      <p:cBhvr>
                                        <p:cTn id="14" dur="10"/>
                                        <p:tgtEl>
                                          <p:spTgt spid="7">
                                            <p:graphicEl>
                                              <a:dgm id="{8B901AEA-BD6D-48CC-B550-7B5E937259E3}"/>
                                            </p:graphicEl>
                                          </p:spTgt>
                                        </p:tgtEl>
                                      </p:cBhvr>
                                    </p:animEffect>
                                    <p:anim calcmode="lin" valueType="num">
                                      <p:cBhvr>
                                        <p:cTn id="15" dur="10" fill="hold"/>
                                        <p:tgtEl>
                                          <p:spTgt spid="7">
                                            <p:graphicEl>
                                              <a:dgm id="{8B901AEA-BD6D-48CC-B550-7B5E937259E3}"/>
                                            </p:graphicEl>
                                          </p:spTgt>
                                        </p:tgtEl>
                                        <p:attrNameLst>
                                          <p:attrName>ppt_x</p:attrName>
                                        </p:attrNameLst>
                                      </p:cBhvr>
                                      <p:tavLst>
                                        <p:tav tm="0">
                                          <p:val>
                                            <p:strVal val="#ppt_x"/>
                                          </p:val>
                                        </p:tav>
                                        <p:tav tm="100000">
                                          <p:val>
                                            <p:strVal val="#ppt_x"/>
                                          </p:val>
                                        </p:tav>
                                      </p:tavLst>
                                    </p:anim>
                                    <p:anim calcmode="lin" valueType="num">
                                      <p:cBhvr>
                                        <p:cTn id="16" dur="10" fill="hold"/>
                                        <p:tgtEl>
                                          <p:spTgt spid="7">
                                            <p:graphicEl>
                                              <a:dgm id="{8B901AEA-BD6D-48CC-B550-7B5E937259E3}"/>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96882" y="280374"/>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69080DA-57A6-F25C-2D40-BD27C168945B}"/>
              </a:ext>
            </a:extLst>
          </p:cNvPr>
          <p:cNvSpPr>
            <a:spLocks noGrp="1"/>
          </p:cNvSpPr>
          <p:nvPr>
            <p:ph type="title"/>
          </p:nvPr>
        </p:nvSpPr>
        <p:spPr>
          <a:xfrm>
            <a:off x="546351" y="433545"/>
            <a:ext cx="11139854" cy="930447"/>
          </a:xfrm>
        </p:spPr>
        <p:txBody>
          <a:bodyPr vert="horz" lIns="91440" tIns="45720" rIns="91440" bIns="45720" rtlCol="0" anchor="b">
            <a:normAutofit/>
          </a:bodyPr>
          <a:lstStyle/>
          <a:p>
            <a:pPr algn="ctr"/>
            <a:r>
              <a:rPr lang="en-US" sz="5400" b="1" dirty="0">
                <a:solidFill>
                  <a:srgbClr val="FFFFFF"/>
                </a:solidFill>
                <a:latin typeface="Elephant" panose="02020904090505020303" pitchFamily="18" charset="0"/>
              </a:rPr>
              <a:t>What do you think?</a:t>
            </a:r>
          </a:p>
        </p:txBody>
      </p:sp>
      <p:cxnSp>
        <p:nvCxnSpPr>
          <p:cNvPr id="40" name="Straight Connector 39">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30078" y="1522292"/>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DB146403-F3D6-484B-B2ED-97F9565D03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16278" y="2596836"/>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6" name="Picture 5" descr="Wood human figure">
            <a:extLst>
              <a:ext uri="{FF2B5EF4-FFF2-40B4-BE49-F238E27FC236}">
                <a16:creationId xmlns:a16="http://schemas.microsoft.com/office/drawing/2014/main" id="{693474A5-5CB0-FA5D-9692-B5171E3E11CF}"/>
              </a:ext>
            </a:extLst>
          </p:cNvPr>
          <p:cNvPicPr>
            <a:picLocks noChangeAspect="1"/>
          </p:cNvPicPr>
          <p:nvPr/>
        </p:nvPicPr>
        <p:blipFill rotWithShape="1">
          <a:blip r:embed="rId2"/>
          <a:srcRect r="430" b="3"/>
          <a:stretch/>
        </p:blipFill>
        <p:spPr>
          <a:xfrm>
            <a:off x="4572005" y="2596916"/>
            <a:ext cx="7328986" cy="3657441"/>
          </a:xfrm>
          <a:prstGeom prst="rect">
            <a:avLst/>
          </a:prstGeom>
        </p:spPr>
      </p:pic>
      <p:sp>
        <p:nvSpPr>
          <p:cNvPr id="4" name="Footer Placeholder 3">
            <a:extLst>
              <a:ext uri="{FF2B5EF4-FFF2-40B4-BE49-F238E27FC236}">
                <a16:creationId xmlns:a16="http://schemas.microsoft.com/office/drawing/2014/main" id="{D46CF7EE-AF4B-0E87-A181-2DE36E64E183}"/>
              </a:ext>
            </a:extLst>
          </p:cNvPr>
          <p:cNvSpPr>
            <a:spLocks noGrp="1"/>
          </p:cNvSpPr>
          <p:nvPr>
            <p:ph type="ftr" sz="quarter" idx="11"/>
          </p:nvPr>
        </p:nvSpPr>
        <p:spPr>
          <a:xfrm>
            <a:off x="4038600" y="6522430"/>
            <a:ext cx="4114800" cy="347472"/>
          </a:xfrm>
        </p:spPr>
        <p:txBody>
          <a:bodyPr vert="horz" lIns="91440" tIns="45720" rIns="91440" bIns="45720" rtlCol="0" anchor="ctr">
            <a:normAutofit/>
          </a:bodyPr>
          <a:lstStyle/>
          <a:p>
            <a:pPr>
              <a:spcAft>
                <a:spcPts val="600"/>
              </a:spcAft>
            </a:pPr>
            <a:r>
              <a:rPr lang="en-US" kern="1200">
                <a:solidFill>
                  <a:srgbClr val="898989"/>
                </a:solidFill>
                <a:latin typeface="+mn-lt"/>
                <a:ea typeface="+mn-ea"/>
                <a:cs typeface="+mn-cs"/>
              </a:rPr>
              <a:t>EPEN, October 2022</a:t>
            </a:r>
          </a:p>
        </p:txBody>
      </p:sp>
      <p:pic>
        <p:nvPicPr>
          <p:cNvPr id="9" name="Content Placeholder 8">
            <a:extLst>
              <a:ext uri="{FF2B5EF4-FFF2-40B4-BE49-F238E27FC236}">
                <a16:creationId xmlns:a16="http://schemas.microsoft.com/office/drawing/2014/main" id="{31418A63-9760-91AA-A2B1-10AA3BA88B89}"/>
              </a:ext>
            </a:extLst>
          </p:cNvPr>
          <p:cNvPicPr>
            <a:picLocks noGrp="1" noChangeAspect="1"/>
          </p:cNvPicPr>
          <p:nvPr>
            <p:ph idx="1"/>
          </p:nvPr>
        </p:nvPicPr>
        <p:blipFill>
          <a:blip r:embed="rId3"/>
          <a:stretch>
            <a:fillRect/>
          </a:stretch>
        </p:blipFill>
        <p:spPr>
          <a:xfrm>
            <a:off x="461773" y="2694527"/>
            <a:ext cx="3992650" cy="3559830"/>
          </a:xfrm>
        </p:spPr>
      </p:pic>
    </p:spTree>
    <p:extLst>
      <p:ext uri="{BB962C8B-B14F-4D97-AF65-F5344CB8AC3E}">
        <p14:creationId xmlns:p14="http://schemas.microsoft.com/office/powerpoint/2010/main" val="3223567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2">
            <a:extLst>
              <a:ext uri="{FF2B5EF4-FFF2-40B4-BE49-F238E27FC236}">
                <a16:creationId xmlns:a16="http://schemas.microsoft.com/office/drawing/2014/main" id="{A5350301-67E1-F34B-F950-85E76CB67359}"/>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D0D3AF73-BC65-283F-1E26-933999700E26}"/>
              </a:ext>
            </a:extLst>
          </p:cNvPr>
          <p:cNvSpPr>
            <a:spLocks noGrp="1"/>
          </p:cNvSpPr>
          <p:nvPr>
            <p:ph type="ftr" sz="quarter" idx="11"/>
          </p:nvPr>
        </p:nvSpPr>
        <p:spPr>
          <a:xfrm>
            <a:off x="7994374" y="6310312"/>
            <a:ext cx="4114800" cy="365125"/>
          </a:xfrm>
        </p:spPr>
        <p:txBody>
          <a:bodyPr/>
          <a:lstStyle/>
          <a:p>
            <a:r>
              <a:rPr lang="en-GB" dirty="0"/>
              <a:t>EPEN, October 2022</a:t>
            </a:r>
          </a:p>
        </p:txBody>
      </p:sp>
      <p:sp>
        <p:nvSpPr>
          <p:cNvPr id="3" name="Rectangle 2">
            <a:extLst>
              <a:ext uri="{FF2B5EF4-FFF2-40B4-BE49-F238E27FC236}">
                <a16:creationId xmlns:a16="http://schemas.microsoft.com/office/drawing/2014/main" id="{2C0D5B9B-7EC7-BA34-A12D-8980191D5A8E}"/>
              </a:ext>
            </a:extLst>
          </p:cNvPr>
          <p:cNvSpPr/>
          <p:nvPr/>
        </p:nvSpPr>
        <p:spPr>
          <a:xfrm>
            <a:off x="0" y="5998"/>
            <a:ext cx="2349610" cy="1021908"/>
          </a:xfrm>
          <a:prstGeom prst="rect">
            <a:avLst/>
          </a:prstGeom>
          <a:blipFill>
            <a:blip r:embed="rId7"/>
            <a:stretch>
              <a:fillRect/>
            </a:stretch>
          </a:bli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spTree>
    <p:extLst>
      <p:ext uri="{BB962C8B-B14F-4D97-AF65-F5344CB8AC3E}">
        <p14:creationId xmlns:p14="http://schemas.microsoft.com/office/powerpoint/2010/main" val="2888148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5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11">
            <a:extLst>
              <a:ext uri="{FF2B5EF4-FFF2-40B4-BE49-F238E27FC236}">
                <a16:creationId xmlns:a16="http://schemas.microsoft.com/office/drawing/2014/main" id="{FDDEF810-FBAE-4C80-B905-316331395C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46">
            <a:extLst>
              <a:ext uri="{FF2B5EF4-FFF2-40B4-BE49-F238E27FC236}">
                <a16:creationId xmlns:a16="http://schemas.microsoft.com/office/drawing/2014/main" id="{FD8C7A0F-D774-4978-AA9C-7E703C2F46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344168"/>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7">
            <a:extLst>
              <a:ext uri="{FF2B5EF4-FFF2-40B4-BE49-F238E27FC236}">
                <a16:creationId xmlns:a16="http://schemas.microsoft.com/office/drawing/2014/main" id="{61C7310A-3A42-4F75-8058-7F39E52B11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344168"/>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Rectangle 17">
            <a:extLst>
              <a:ext uri="{FF2B5EF4-FFF2-40B4-BE49-F238E27FC236}">
                <a16:creationId xmlns:a16="http://schemas.microsoft.com/office/drawing/2014/main" id="{27D88313-56C7-45D8-8D97-2F5CCBF996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1544897" cy="117957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896388F6-49A9-1793-931C-56C2CD17B974}"/>
              </a:ext>
            </a:extLst>
          </p:cNvPr>
          <p:cNvSpPr>
            <a:spLocks noGrp="1"/>
          </p:cNvSpPr>
          <p:nvPr>
            <p:ph type="title"/>
          </p:nvPr>
        </p:nvSpPr>
        <p:spPr>
          <a:xfrm>
            <a:off x="1047280" y="788894"/>
            <a:ext cx="10306520" cy="880730"/>
          </a:xfrm>
        </p:spPr>
        <p:txBody>
          <a:bodyPr>
            <a:normAutofit/>
          </a:bodyPr>
          <a:lstStyle/>
          <a:p>
            <a:r>
              <a:rPr lang="en-GB" sz="4000" dirty="0">
                <a:solidFill>
                  <a:srgbClr val="FFFFFF"/>
                </a:solidFill>
              </a:rPr>
              <a:t>15 Responses / 12 Hospitals</a:t>
            </a:r>
          </a:p>
        </p:txBody>
      </p:sp>
      <p:sp>
        <p:nvSpPr>
          <p:cNvPr id="7" name="Footer Placeholder 6">
            <a:extLst>
              <a:ext uri="{FF2B5EF4-FFF2-40B4-BE49-F238E27FC236}">
                <a16:creationId xmlns:a16="http://schemas.microsoft.com/office/drawing/2014/main" id="{DB5D1B74-C1A4-1D93-4021-39D2111D618C}"/>
              </a:ext>
            </a:extLst>
          </p:cNvPr>
          <p:cNvSpPr>
            <a:spLocks noGrp="1"/>
          </p:cNvSpPr>
          <p:nvPr>
            <p:ph type="ftr" sz="quarter" idx="11"/>
          </p:nvPr>
        </p:nvSpPr>
        <p:spPr>
          <a:xfrm>
            <a:off x="795528" y="6382512"/>
            <a:ext cx="6757416" cy="320040"/>
          </a:xfrm>
        </p:spPr>
        <p:txBody>
          <a:bodyPr>
            <a:normAutofit/>
          </a:bodyPr>
          <a:lstStyle/>
          <a:p>
            <a:pPr algn="l">
              <a:spcAft>
                <a:spcPts val="600"/>
              </a:spcAft>
            </a:pPr>
            <a:r>
              <a:rPr lang="en-GB" sz="1000" dirty="0"/>
              <a:t>EPEN, October 2022</a:t>
            </a:r>
          </a:p>
        </p:txBody>
      </p:sp>
      <p:sp>
        <p:nvSpPr>
          <p:cNvPr id="3" name="Rectangle 2">
            <a:extLst>
              <a:ext uri="{FF2B5EF4-FFF2-40B4-BE49-F238E27FC236}">
                <a16:creationId xmlns:a16="http://schemas.microsoft.com/office/drawing/2014/main" id="{DFB6E880-F8F7-E0BD-2F75-6533D16F12C1}"/>
              </a:ext>
            </a:extLst>
          </p:cNvPr>
          <p:cNvSpPr/>
          <p:nvPr/>
        </p:nvSpPr>
        <p:spPr>
          <a:xfrm>
            <a:off x="9740348" y="5998"/>
            <a:ext cx="2451652" cy="1111160"/>
          </a:xfrm>
          <a:prstGeom prst="rect">
            <a:avLst/>
          </a:prstGeom>
          <a:blipFill>
            <a:blip r:embed="rId2"/>
            <a:stretch>
              <a:fillRect/>
            </a:stretch>
          </a:bli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graphicFrame>
        <p:nvGraphicFramePr>
          <p:cNvPr id="6" name="Content Placeholder 5">
            <a:extLst>
              <a:ext uri="{FF2B5EF4-FFF2-40B4-BE49-F238E27FC236}">
                <a16:creationId xmlns:a16="http://schemas.microsoft.com/office/drawing/2014/main" id="{A59C04C3-D354-2B97-4496-A936A61D08CB}"/>
              </a:ext>
            </a:extLst>
          </p:cNvPr>
          <p:cNvGraphicFramePr>
            <a:graphicFrameLocks noGrp="1"/>
          </p:cNvGraphicFramePr>
          <p:nvPr>
            <p:ph idx="1"/>
            <p:extLst>
              <p:ext uri="{D42A27DB-BD31-4B8C-83A1-F6EECF244321}">
                <p14:modId xmlns:p14="http://schemas.microsoft.com/office/powerpoint/2010/main" val="1559346850"/>
              </p:ext>
            </p:extLst>
          </p:nvPr>
        </p:nvGraphicFramePr>
        <p:xfrm>
          <a:off x="1047280" y="2189664"/>
          <a:ext cx="10095789" cy="403262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46600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37333-D891-64CB-8B22-589174F26B49}"/>
              </a:ext>
            </a:extLst>
          </p:cNvPr>
          <p:cNvSpPr>
            <a:spLocks noGrp="1"/>
          </p:cNvSpPr>
          <p:nvPr>
            <p:ph type="title"/>
          </p:nvPr>
        </p:nvSpPr>
        <p:spPr>
          <a:xfrm>
            <a:off x="1354836" y="901161"/>
            <a:ext cx="10632948" cy="1059752"/>
          </a:xfrm>
        </p:spPr>
        <p:txBody>
          <a:bodyPr>
            <a:normAutofit/>
          </a:bodyPr>
          <a:lstStyle/>
          <a:p>
            <a:r>
              <a:rPr lang="en-GB" sz="2400" b="1" i="0" dirty="0">
                <a:solidFill>
                  <a:srgbClr val="202124"/>
                </a:solidFill>
                <a:effectLst/>
                <a:latin typeface="docs-Roboto"/>
              </a:rPr>
              <a:t>Do you think it is a good idea to have a letter template for epilepsy clinics in EOE?</a:t>
            </a:r>
            <a:endParaRPr lang="en-GB" sz="2400" dirty="0"/>
          </a:p>
        </p:txBody>
      </p:sp>
      <p:graphicFrame>
        <p:nvGraphicFramePr>
          <p:cNvPr id="7" name="Content Placeholder 6">
            <a:extLst>
              <a:ext uri="{FF2B5EF4-FFF2-40B4-BE49-F238E27FC236}">
                <a16:creationId xmlns:a16="http://schemas.microsoft.com/office/drawing/2014/main" id="{B73CC544-F0D0-BE58-233F-CAB131996403}"/>
              </a:ext>
            </a:extLst>
          </p:cNvPr>
          <p:cNvGraphicFramePr>
            <a:graphicFrameLocks noGrp="1"/>
          </p:cNvGraphicFramePr>
          <p:nvPr>
            <p:ph idx="1"/>
            <p:extLst>
              <p:ext uri="{D42A27DB-BD31-4B8C-83A1-F6EECF244321}">
                <p14:modId xmlns:p14="http://schemas.microsoft.com/office/powerpoint/2010/main" val="278253934"/>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a:extLst>
              <a:ext uri="{FF2B5EF4-FFF2-40B4-BE49-F238E27FC236}">
                <a16:creationId xmlns:a16="http://schemas.microsoft.com/office/drawing/2014/main" id="{6A34C2B4-D7C4-9B1C-768E-DFCEFCE0BF3D}"/>
              </a:ext>
            </a:extLst>
          </p:cNvPr>
          <p:cNvSpPr>
            <a:spLocks noGrp="1"/>
          </p:cNvSpPr>
          <p:nvPr>
            <p:ph type="ftr" sz="quarter" idx="11"/>
          </p:nvPr>
        </p:nvSpPr>
        <p:spPr>
          <a:xfrm>
            <a:off x="7952232" y="6310630"/>
            <a:ext cx="4114800" cy="365125"/>
          </a:xfrm>
        </p:spPr>
        <p:txBody>
          <a:bodyPr/>
          <a:lstStyle/>
          <a:p>
            <a:r>
              <a:rPr lang="en-GB" dirty="0"/>
              <a:t>EPEN, October 2022</a:t>
            </a:r>
          </a:p>
        </p:txBody>
      </p:sp>
      <p:sp>
        <p:nvSpPr>
          <p:cNvPr id="8" name="Rectangle 7">
            <a:extLst>
              <a:ext uri="{FF2B5EF4-FFF2-40B4-BE49-F238E27FC236}">
                <a16:creationId xmlns:a16="http://schemas.microsoft.com/office/drawing/2014/main" id="{F47D1CEA-1DC3-4361-9541-EB66AC2D81A8}"/>
              </a:ext>
            </a:extLst>
          </p:cNvPr>
          <p:cNvSpPr/>
          <p:nvPr/>
        </p:nvSpPr>
        <p:spPr>
          <a:xfrm>
            <a:off x="0" y="14541"/>
            <a:ext cx="2214868" cy="1021908"/>
          </a:xfrm>
          <a:prstGeom prst="rect">
            <a:avLst/>
          </a:prstGeom>
          <a:blipFill>
            <a:blip r:embed="rId3"/>
            <a:stretch>
              <a:fillRect/>
            </a:stretch>
          </a:bli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spTree>
    <p:extLst>
      <p:ext uri="{BB962C8B-B14F-4D97-AF65-F5344CB8AC3E}">
        <p14:creationId xmlns:p14="http://schemas.microsoft.com/office/powerpoint/2010/main" val="1524475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37333-D891-64CB-8B22-589174F26B49}"/>
              </a:ext>
            </a:extLst>
          </p:cNvPr>
          <p:cNvSpPr>
            <a:spLocks noGrp="1"/>
          </p:cNvSpPr>
          <p:nvPr>
            <p:ph type="title"/>
          </p:nvPr>
        </p:nvSpPr>
        <p:spPr>
          <a:xfrm>
            <a:off x="2063496" y="901161"/>
            <a:ext cx="10632948" cy="1059752"/>
          </a:xfrm>
        </p:spPr>
        <p:txBody>
          <a:bodyPr>
            <a:normAutofit/>
          </a:bodyPr>
          <a:lstStyle/>
          <a:p>
            <a:r>
              <a:rPr lang="en-GB" sz="2800" b="1" i="0" dirty="0">
                <a:solidFill>
                  <a:srgbClr val="202124"/>
                </a:solidFill>
                <a:effectLst/>
                <a:latin typeface="Century Schoolbook" panose="02040604050505020304" pitchFamily="18" charset="0"/>
              </a:rPr>
              <a:t>Do  you use a letter template for  Epilepsy clinic ?</a:t>
            </a:r>
            <a:endParaRPr lang="en-GB" sz="2800" dirty="0">
              <a:latin typeface="Century Schoolbook" panose="02040604050505020304" pitchFamily="18" charset="0"/>
            </a:endParaRPr>
          </a:p>
        </p:txBody>
      </p:sp>
      <p:graphicFrame>
        <p:nvGraphicFramePr>
          <p:cNvPr id="7" name="Content Placeholder 6">
            <a:extLst>
              <a:ext uri="{FF2B5EF4-FFF2-40B4-BE49-F238E27FC236}">
                <a16:creationId xmlns:a16="http://schemas.microsoft.com/office/drawing/2014/main" id="{B73CC544-F0D0-BE58-233F-CAB131996403}"/>
              </a:ext>
            </a:extLst>
          </p:cNvPr>
          <p:cNvGraphicFramePr>
            <a:graphicFrameLocks noGrp="1"/>
          </p:cNvGraphicFramePr>
          <p:nvPr>
            <p:ph idx="1"/>
            <p:extLst>
              <p:ext uri="{D42A27DB-BD31-4B8C-83A1-F6EECF244321}">
                <p14:modId xmlns:p14="http://schemas.microsoft.com/office/powerpoint/2010/main" val="1142458283"/>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a:extLst>
              <a:ext uri="{FF2B5EF4-FFF2-40B4-BE49-F238E27FC236}">
                <a16:creationId xmlns:a16="http://schemas.microsoft.com/office/drawing/2014/main" id="{6A34C2B4-D7C4-9B1C-768E-DFCEFCE0BF3D}"/>
              </a:ext>
            </a:extLst>
          </p:cNvPr>
          <p:cNvSpPr>
            <a:spLocks noGrp="1"/>
          </p:cNvSpPr>
          <p:nvPr>
            <p:ph type="ftr" sz="quarter" idx="11"/>
          </p:nvPr>
        </p:nvSpPr>
        <p:spPr>
          <a:xfrm>
            <a:off x="7952232" y="6310630"/>
            <a:ext cx="4114800" cy="365125"/>
          </a:xfrm>
        </p:spPr>
        <p:txBody>
          <a:bodyPr/>
          <a:lstStyle/>
          <a:p>
            <a:r>
              <a:rPr lang="en-GB" dirty="0"/>
              <a:t>EPEN, October 2022</a:t>
            </a:r>
          </a:p>
        </p:txBody>
      </p:sp>
      <p:sp>
        <p:nvSpPr>
          <p:cNvPr id="8" name="Rectangle 7">
            <a:extLst>
              <a:ext uri="{FF2B5EF4-FFF2-40B4-BE49-F238E27FC236}">
                <a16:creationId xmlns:a16="http://schemas.microsoft.com/office/drawing/2014/main" id="{F47D1CEA-1DC3-4361-9541-EB66AC2D81A8}"/>
              </a:ext>
            </a:extLst>
          </p:cNvPr>
          <p:cNvSpPr/>
          <p:nvPr/>
        </p:nvSpPr>
        <p:spPr>
          <a:xfrm>
            <a:off x="0" y="14541"/>
            <a:ext cx="2214868" cy="1021908"/>
          </a:xfrm>
          <a:prstGeom prst="rect">
            <a:avLst/>
          </a:prstGeom>
          <a:blipFill>
            <a:blip r:embed="rId3"/>
            <a:stretch>
              <a:fillRect/>
            </a:stretch>
          </a:bli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spTree>
    <p:extLst>
      <p:ext uri="{BB962C8B-B14F-4D97-AF65-F5344CB8AC3E}">
        <p14:creationId xmlns:p14="http://schemas.microsoft.com/office/powerpoint/2010/main" val="2403134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DF172-6B42-117E-BF93-47600DB834D6}"/>
              </a:ext>
            </a:extLst>
          </p:cNvPr>
          <p:cNvSpPr>
            <a:spLocks noGrp="1"/>
          </p:cNvSpPr>
          <p:nvPr>
            <p:ph type="title"/>
          </p:nvPr>
        </p:nvSpPr>
        <p:spPr>
          <a:xfrm>
            <a:off x="361188" y="1234285"/>
            <a:ext cx="11586972" cy="1325563"/>
          </a:xfrm>
        </p:spPr>
        <p:txBody>
          <a:bodyPr>
            <a:normAutofit/>
          </a:bodyPr>
          <a:lstStyle/>
          <a:p>
            <a:r>
              <a:rPr lang="en-GB" sz="2800" b="1" i="0" dirty="0">
                <a:solidFill>
                  <a:srgbClr val="202124"/>
                </a:solidFill>
                <a:effectLst/>
                <a:latin typeface="+mn-lt"/>
              </a:rPr>
              <a:t>Do you use a template letter for the referral of children with epilepsy</a:t>
            </a:r>
            <a:r>
              <a:rPr lang="en-GB" sz="2800" b="1" dirty="0">
                <a:solidFill>
                  <a:srgbClr val="202124"/>
                </a:solidFill>
                <a:latin typeface="+mn-lt"/>
              </a:rPr>
              <a:t>?</a:t>
            </a:r>
            <a:endParaRPr lang="en-GB" sz="2800" dirty="0">
              <a:latin typeface="+mn-lt"/>
            </a:endParaRPr>
          </a:p>
        </p:txBody>
      </p:sp>
      <p:sp>
        <p:nvSpPr>
          <p:cNvPr id="4" name="Footer Placeholder 3">
            <a:extLst>
              <a:ext uri="{FF2B5EF4-FFF2-40B4-BE49-F238E27FC236}">
                <a16:creationId xmlns:a16="http://schemas.microsoft.com/office/drawing/2014/main" id="{1CC3D17A-E054-79E5-8038-E1198F5DA2F3}"/>
              </a:ext>
            </a:extLst>
          </p:cNvPr>
          <p:cNvSpPr>
            <a:spLocks noGrp="1"/>
          </p:cNvSpPr>
          <p:nvPr>
            <p:ph type="ftr" sz="quarter" idx="11"/>
          </p:nvPr>
        </p:nvSpPr>
        <p:spPr>
          <a:xfrm>
            <a:off x="7833360" y="6266657"/>
            <a:ext cx="4114800" cy="365125"/>
          </a:xfrm>
        </p:spPr>
        <p:txBody>
          <a:bodyPr/>
          <a:lstStyle/>
          <a:p>
            <a:r>
              <a:rPr lang="en-GB" dirty="0"/>
              <a:t>EPEN, October 2022</a:t>
            </a:r>
          </a:p>
        </p:txBody>
      </p:sp>
      <p:graphicFrame>
        <p:nvGraphicFramePr>
          <p:cNvPr id="6" name="Content Placeholder 6">
            <a:extLst>
              <a:ext uri="{FF2B5EF4-FFF2-40B4-BE49-F238E27FC236}">
                <a16:creationId xmlns:a16="http://schemas.microsoft.com/office/drawing/2014/main" id="{BC478F39-F62B-1BCA-B9AD-0BC54CBAC4F1}"/>
              </a:ext>
            </a:extLst>
          </p:cNvPr>
          <p:cNvGraphicFramePr>
            <a:graphicFrameLocks noGrp="1"/>
          </p:cNvGraphicFramePr>
          <p:nvPr>
            <p:ph idx="1"/>
            <p:extLst>
              <p:ext uri="{D42A27DB-BD31-4B8C-83A1-F6EECF244321}">
                <p14:modId xmlns:p14="http://schemas.microsoft.com/office/powerpoint/2010/main" val="312077707"/>
              </p:ext>
            </p:extLst>
          </p:nvPr>
        </p:nvGraphicFramePr>
        <p:xfrm>
          <a:off x="838200" y="2208723"/>
          <a:ext cx="10515600" cy="3945827"/>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a:extLst>
              <a:ext uri="{FF2B5EF4-FFF2-40B4-BE49-F238E27FC236}">
                <a16:creationId xmlns:a16="http://schemas.microsoft.com/office/drawing/2014/main" id="{564CBE5C-9AE6-DFCE-1589-10B646EF54DB}"/>
              </a:ext>
            </a:extLst>
          </p:cNvPr>
          <p:cNvSpPr/>
          <p:nvPr/>
        </p:nvSpPr>
        <p:spPr>
          <a:xfrm>
            <a:off x="0" y="33430"/>
            <a:ext cx="2451652" cy="1111160"/>
          </a:xfrm>
          <a:prstGeom prst="rect">
            <a:avLst/>
          </a:prstGeom>
          <a:blipFill>
            <a:blip r:embed="rId3"/>
            <a:stretch>
              <a:fillRect/>
            </a:stretch>
          </a:bli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spTree>
    <p:extLst>
      <p:ext uri="{BB962C8B-B14F-4D97-AF65-F5344CB8AC3E}">
        <p14:creationId xmlns:p14="http://schemas.microsoft.com/office/powerpoint/2010/main" val="3599447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10740-C8E3-BE30-307F-80E9FFF8C625}"/>
              </a:ext>
            </a:extLst>
          </p:cNvPr>
          <p:cNvSpPr>
            <a:spLocks noGrp="1"/>
          </p:cNvSpPr>
          <p:nvPr>
            <p:ph type="title"/>
          </p:nvPr>
        </p:nvSpPr>
        <p:spPr/>
        <p:txBody>
          <a:bodyPr/>
          <a:lstStyle/>
          <a:p>
            <a:pPr algn="ctr"/>
            <a:r>
              <a:rPr lang="en-GB" dirty="0"/>
              <a:t>Comments</a:t>
            </a:r>
          </a:p>
        </p:txBody>
      </p:sp>
      <p:graphicFrame>
        <p:nvGraphicFramePr>
          <p:cNvPr id="7" name="Content Placeholder 2">
            <a:extLst>
              <a:ext uri="{FF2B5EF4-FFF2-40B4-BE49-F238E27FC236}">
                <a16:creationId xmlns:a16="http://schemas.microsoft.com/office/drawing/2014/main" id="{37E0DFD2-42C3-F77C-B1C6-9A2EE7F24E6F}"/>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468C2974-186F-0ADA-9E1F-2928E3E7621B}"/>
              </a:ext>
            </a:extLst>
          </p:cNvPr>
          <p:cNvSpPr>
            <a:spLocks noGrp="1"/>
          </p:cNvSpPr>
          <p:nvPr>
            <p:ph type="ftr" sz="quarter" idx="11"/>
          </p:nvPr>
        </p:nvSpPr>
        <p:spPr/>
        <p:txBody>
          <a:bodyPr/>
          <a:lstStyle/>
          <a:p>
            <a:r>
              <a:rPr lang="en-GB"/>
              <a:t>EPEN, October 2022</a:t>
            </a:r>
          </a:p>
        </p:txBody>
      </p:sp>
      <p:sp>
        <p:nvSpPr>
          <p:cNvPr id="5" name="Rectangle 4">
            <a:extLst>
              <a:ext uri="{FF2B5EF4-FFF2-40B4-BE49-F238E27FC236}">
                <a16:creationId xmlns:a16="http://schemas.microsoft.com/office/drawing/2014/main" id="{849924A5-9704-F64F-7717-028EA0258AF8}"/>
              </a:ext>
            </a:extLst>
          </p:cNvPr>
          <p:cNvSpPr/>
          <p:nvPr/>
        </p:nvSpPr>
        <p:spPr>
          <a:xfrm>
            <a:off x="9740348" y="5998"/>
            <a:ext cx="2451652" cy="1325562"/>
          </a:xfrm>
          <a:prstGeom prst="rect">
            <a:avLst/>
          </a:prstGeom>
          <a:blipFill>
            <a:blip r:embed="rId7"/>
            <a:stretch>
              <a:fillRect/>
            </a:stretch>
          </a:bli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spTree>
    <p:extLst>
      <p:ext uri="{BB962C8B-B14F-4D97-AF65-F5344CB8AC3E}">
        <p14:creationId xmlns:p14="http://schemas.microsoft.com/office/powerpoint/2010/main" val="3243451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graphicEl>
                                              <a:dgm id="{D2547DF7-57E2-44E9-A017-9FEFD8CA724A}"/>
                                            </p:graphicEl>
                                          </p:spTgt>
                                        </p:tgtEl>
                                        <p:attrNameLst>
                                          <p:attrName>style.visibility</p:attrName>
                                        </p:attrNameLst>
                                      </p:cBhvr>
                                      <p:to>
                                        <p:strVal val="visible"/>
                                      </p:to>
                                    </p:set>
                                    <p:animEffect transition="in" filter="fade">
                                      <p:cBhvr>
                                        <p:cTn id="7" dur="10"/>
                                        <p:tgtEl>
                                          <p:spTgt spid="7">
                                            <p:graphicEl>
                                              <a:dgm id="{D2547DF7-57E2-44E9-A017-9FEFD8CA724A}"/>
                                            </p:graphicEl>
                                          </p:spTgt>
                                        </p:tgtEl>
                                      </p:cBhvr>
                                    </p:animEffect>
                                    <p:anim calcmode="lin" valueType="num">
                                      <p:cBhvr>
                                        <p:cTn id="8" dur="10" fill="hold"/>
                                        <p:tgtEl>
                                          <p:spTgt spid="7">
                                            <p:graphicEl>
                                              <a:dgm id="{D2547DF7-57E2-44E9-A017-9FEFD8CA724A}"/>
                                            </p:graphicEl>
                                          </p:spTgt>
                                        </p:tgtEl>
                                        <p:attrNameLst>
                                          <p:attrName>ppt_x</p:attrName>
                                        </p:attrNameLst>
                                      </p:cBhvr>
                                      <p:tavLst>
                                        <p:tav tm="0">
                                          <p:val>
                                            <p:strVal val="#ppt_x"/>
                                          </p:val>
                                        </p:tav>
                                        <p:tav tm="100000">
                                          <p:val>
                                            <p:strVal val="#ppt_x"/>
                                          </p:val>
                                        </p:tav>
                                      </p:tavLst>
                                    </p:anim>
                                    <p:anim calcmode="lin" valueType="num">
                                      <p:cBhvr>
                                        <p:cTn id="9" dur="10" fill="hold"/>
                                        <p:tgtEl>
                                          <p:spTgt spid="7">
                                            <p:graphicEl>
                                              <a:dgm id="{D2547DF7-57E2-44E9-A017-9FEFD8CA724A}"/>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graphicEl>
                                              <a:dgm id="{A3668135-D7D4-48C4-B943-321F87B44743}"/>
                                            </p:graphicEl>
                                          </p:spTgt>
                                        </p:tgtEl>
                                        <p:attrNameLst>
                                          <p:attrName>style.visibility</p:attrName>
                                        </p:attrNameLst>
                                      </p:cBhvr>
                                      <p:to>
                                        <p:strVal val="visible"/>
                                      </p:to>
                                    </p:set>
                                    <p:animEffect transition="in" filter="fade">
                                      <p:cBhvr>
                                        <p:cTn id="14" dur="10"/>
                                        <p:tgtEl>
                                          <p:spTgt spid="7">
                                            <p:graphicEl>
                                              <a:dgm id="{A3668135-D7D4-48C4-B943-321F87B44743}"/>
                                            </p:graphicEl>
                                          </p:spTgt>
                                        </p:tgtEl>
                                      </p:cBhvr>
                                    </p:animEffect>
                                    <p:anim calcmode="lin" valueType="num">
                                      <p:cBhvr>
                                        <p:cTn id="15" dur="10" fill="hold"/>
                                        <p:tgtEl>
                                          <p:spTgt spid="7">
                                            <p:graphicEl>
                                              <a:dgm id="{A3668135-D7D4-48C4-B943-321F87B44743}"/>
                                            </p:graphicEl>
                                          </p:spTgt>
                                        </p:tgtEl>
                                        <p:attrNameLst>
                                          <p:attrName>ppt_x</p:attrName>
                                        </p:attrNameLst>
                                      </p:cBhvr>
                                      <p:tavLst>
                                        <p:tav tm="0">
                                          <p:val>
                                            <p:strVal val="#ppt_x"/>
                                          </p:val>
                                        </p:tav>
                                        <p:tav tm="100000">
                                          <p:val>
                                            <p:strVal val="#ppt_x"/>
                                          </p:val>
                                        </p:tav>
                                      </p:tavLst>
                                    </p:anim>
                                    <p:anim calcmode="lin" valueType="num">
                                      <p:cBhvr>
                                        <p:cTn id="16" dur="10" fill="hold"/>
                                        <p:tgtEl>
                                          <p:spTgt spid="7">
                                            <p:graphicEl>
                                              <a:dgm id="{A3668135-D7D4-48C4-B943-321F87B44743}"/>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graphicEl>
                                              <a:dgm id="{F6F64DFD-52E0-4FC4-9ED8-7C2EDCBD3F8E}"/>
                                            </p:graphicEl>
                                          </p:spTgt>
                                        </p:tgtEl>
                                        <p:attrNameLst>
                                          <p:attrName>style.visibility</p:attrName>
                                        </p:attrNameLst>
                                      </p:cBhvr>
                                      <p:to>
                                        <p:strVal val="visible"/>
                                      </p:to>
                                    </p:set>
                                    <p:animEffect transition="in" filter="fade">
                                      <p:cBhvr>
                                        <p:cTn id="21" dur="10"/>
                                        <p:tgtEl>
                                          <p:spTgt spid="7">
                                            <p:graphicEl>
                                              <a:dgm id="{F6F64DFD-52E0-4FC4-9ED8-7C2EDCBD3F8E}"/>
                                            </p:graphicEl>
                                          </p:spTgt>
                                        </p:tgtEl>
                                      </p:cBhvr>
                                    </p:animEffect>
                                    <p:anim calcmode="lin" valueType="num">
                                      <p:cBhvr>
                                        <p:cTn id="22" dur="10" fill="hold"/>
                                        <p:tgtEl>
                                          <p:spTgt spid="7">
                                            <p:graphicEl>
                                              <a:dgm id="{F6F64DFD-52E0-4FC4-9ED8-7C2EDCBD3F8E}"/>
                                            </p:graphicEl>
                                          </p:spTgt>
                                        </p:tgtEl>
                                        <p:attrNameLst>
                                          <p:attrName>ppt_x</p:attrName>
                                        </p:attrNameLst>
                                      </p:cBhvr>
                                      <p:tavLst>
                                        <p:tav tm="0">
                                          <p:val>
                                            <p:strVal val="#ppt_x"/>
                                          </p:val>
                                        </p:tav>
                                        <p:tav tm="100000">
                                          <p:val>
                                            <p:strVal val="#ppt_x"/>
                                          </p:val>
                                        </p:tav>
                                      </p:tavLst>
                                    </p:anim>
                                    <p:anim calcmode="lin" valueType="num">
                                      <p:cBhvr>
                                        <p:cTn id="23" dur="10" fill="hold"/>
                                        <p:tgtEl>
                                          <p:spTgt spid="7">
                                            <p:graphicEl>
                                              <a:dgm id="{F6F64DFD-52E0-4FC4-9ED8-7C2EDCBD3F8E}"/>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graphicEl>
                                              <a:dgm id="{66AFFB42-D2B5-4B0B-9136-F66B46ED5FEB}"/>
                                            </p:graphicEl>
                                          </p:spTgt>
                                        </p:tgtEl>
                                        <p:attrNameLst>
                                          <p:attrName>style.visibility</p:attrName>
                                        </p:attrNameLst>
                                      </p:cBhvr>
                                      <p:to>
                                        <p:strVal val="visible"/>
                                      </p:to>
                                    </p:set>
                                    <p:animEffect transition="in" filter="fade">
                                      <p:cBhvr>
                                        <p:cTn id="28" dur="10"/>
                                        <p:tgtEl>
                                          <p:spTgt spid="7">
                                            <p:graphicEl>
                                              <a:dgm id="{66AFFB42-D2B5-4B0B-9136-F66B46ED5FEB}"/>
                                            </p:graphicEl>
                                          </p:spTgt>
                                        </p:tgtEl>
                                      </p:cBhvr>
                                    </p:animEffect>
                                    <p:anim calcmode="lin" valueType="num">
                                      <p:cBhvr>
                                        <p:cTn id="29" dur="10" fill="hold"/>
                                        <p:tgtEl>
                                          <p:spTgt spid="7">
                                            <p:graphicEl>
                                              <a:dgm id="{66AFFB42-D2B5-4B0B-9136-F66B46ED5FEB}"/>
                                            </p:graphicEl>
                                          </p:spTgt>
                                        </p:tgtEl>
                                        <p:attrNameLst>
                                          <p:attrName>ppt_x</p:attrName>
                                        </p:attrNameLst>
                                      </p:cBhvr>
                                      <p:tavLst>
                                        <p:tav tm="0">
                                          <p:val>
                                            <p:strVal val="#ppt_x"/>
                                          </p:val>
                                        </p:tav>
                                        <p:tav tm="100000">
                                          <p:val>
                                            <p:strVal val="#ppt_x"/>
                                          </p:val>
                                        </p:tav>
                                      </p:tavLst>
                                    </p:anim>
                                    <p:anim calcmode="lin" valueType="num">
                                      <p:cBhvr>
                                        <p:cTn id="30" dur="10" fill="hold"/>
                                        <p:tgtEl>
                                          <p:spTgt spid="7">
                                            <p:graphicEl>
                                              <a:dgm id="{66AFFB42-D2B5-4B0B-9136-F66B46ED5FEB}"/>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3E26A-74F5-B513-1A72-3144C7F2C840}"/>
              </a:ext>
            </a:extLst>
          </p:cNvPr>
          <p:cNvSpPr>
            <a:spLocks noGrp="1"/>
          </p:cNvSpPr>
          <p:nvPr>
            <p:ph type="title"/>
          </p:nvPr>
        </p:nvSpPr>
        <p:spPr/>
        <p:txBody>
          <a:bodyPr/>
          <a:lstStyle/>
          <a:p>
            <a:r>
              <a:rPr lang="en-GB" b="1" dirty="0" err="1"/>
              <a:t>Dr.</a:t>
            </a:r>
            <a:r>
              <a:rPr lang="en-GB" b="1" dirty="0"/>
              <a:t> Brown </a:t>
            </a:r>
          </a:p>
        </p:txBody>
      </p:sp>
      <p:sp>
        <p:nvSpPr>
          <p:cNvPr id="3" name="Content Placeholder 2">
            <a:extLst>
              <a:ext uri="{FF2B5EF4-FFF2-40B4-BE49-F238E27FC236}">
                <a16:creationId xmlns:a16="http://schemas.microsoft.com/office/drawing/2014/main" id="{91CC9A00-2718-7280-3EFF-90C5FA7E40A3}"/>
              </a:ext>
            </a:extLst>
          </p:cNvPr>
          <p:cNvSpPr>
            <a:spLocks noGrp="1"/>
          </p:cNvSpPr>
          <p:nvPr>
            <p:ph idx="1"/>
          </p:nvPr>
        </p:nvSpPr>
        <p:spPr/>
        <p:txBody>
          <a:bodyPr>
            <a:normAutofit fontScale="62500" lnSpcReduction="20000"/>
          </a:bodyPr>
          <a:lstStyle/>
          <a:p>
            <a:r>
              <a:rPr lang="en-GB" dirty="0"/>
              <a:t>Description of episodes:</a:t>
            </a:r>
          </a:p>
          <a:p>
            <a:r>
              <a:rPr lang="en-GB" dirty="0"/>
              <a:t>Seizure type: (Epileptic/non-epileptic)</a:t>
            </a:r>
          </a:p>
          <a:p>
            <a:r>
              <a:rPr lang="en-GB" dirty="0"/>
              <a:t>Syndrome:</a:t>
            </a:r>
          </a:p>
          <a:p>
            <a:r>
              <a:rPr lang="en-GB" dirty="0"/>
              <a:t>Genetic/Acquired:</a:t>
            </a:r>
          </a:p>
          <a:p>
            <a:r>
              <a:rPr lang="en-GB" dirty="0"/>
              <a:t>Relevant Impairment:</a:t>
            </a:r>
          </a:p>
          <a:p>
            <a:r>
              <a:rPr lang="en-GB" dirty="0"/>
              <a:t>Investigations:</a:t>
            </a:r>
          </a:p>
          <a:p>
            <a:pPr marL="0" indent="0">
              <a:buNone/>
            </a:pPr>
            <a:r>
              <a:rPr lang="en-GB" dirty="0"/>
              <a:t>                EEG</a:t>
            </a:r>
          </a:p>
          <a:p>
            <a:pPr marL="0" indent="0">
              <a:buNone/>
            </a:pPr>
            <a:r>
              <a:rPr lang="en-GB" dirty="0"/>
              <a:t>                MRI        </a:t>
            </a:r>
          </a:p>
          <a:p>
            <a:pPr marL="0" indent="0">
              <a:buNone/>
            </a:pPr>
            <a:r>
              <a:rPr lang="en-GB" dirty="0"/>
              <a:t>                ECG</a:t>
            </a:r>
          </a:p>
          <a:p>
            <a:pPr marL="0" indent="0">
              <a:buNone/>
            </a:pPr>
            <a:r>
              <a:rPr lang="en-GB" dirty="0"/>
              <a:t>                Bloods</a:t>
            </a:r>
          </a:p>
          <a:p>
            <a:r>
              <a:rPr lang="en-GB" dirty="0"/>
              <a:t>Pending investigations:</a:t>
            </a:r>
          </a:p>
          <a:p>
            <a:r>
              <a:rPr lang="en-GB" dirty="0"/>
              <a:t>Previous Medication(s): dates/reason stopped</a:t>
            </a:r>
          </a:p>
          <a:p>
            <a:r>
              <a:rPr lang="en-GB" dirty="0"/>
              <a:t>Current medication(s):</a:t>
            </a:r>
          </a:p>
          <a:p>
            <a:endParaRPr lang="en-GB" dirty="0"/>
          </a:p>
          <a:p>
            <a:endParaRPr lang="en-GB" dirty="0"/>
          </a:p>
        </p:txBody>
      </p:sp>
      <p:sp>
        <p:nvSpPr>
          <p:cNvPr id="4" name="Footer Placeholder 3">
            <a:extLst>
              <a:ext uri="{FF2B5EF4-FFF2-40B4-BE49-F238E27FC236}">
                <a16:creationId xmlns:a16="http://schemas.microsoft.com/office/drawing/2014/main" id="{3382CBE2-3619-8996-A1A0-AF642B558B63}"/>
              </a:ext>
            </a:extLst>
          </p:cNvPr>
          <p:cNvSpPr>
            <a:spLocks noGrp="1"/>
          </p:cNvSpPr>
          <p:nvPr>
            <p:ph type="ftr" sz="quarter" idx="11"/>
          </p:nvPr>
        </p:nvSpPr>
        <p:spPr>
          <a:xfrm>
            <a:off x="7902934" y="6314440"/>
            <a:ext cx="4114800" cy="365125"/>
          </a:xfrm>
        </p:spPr>
        <p:txBody>
          <a:bodyPr/>
          <a:lstStyle/>
          <a:p>
            <a:r>
              <a:rPr lang="en-GB" dirty="0"/>
              <a:t>EPEN, October 2022</a:t>
            </a:r>
          </a:p>
        </p:txBody>
      </p:sp>
      <p:sp>
        <p:nvSpPr>
          <p:cNvPr id="5" name="Rectangle 4">
            <a:extLst>
              <a:ext uri="{FF2B5EF4-FFF2-40B4-BE49-F238E27FC236}">
                <a16:creationId xmlns:a16="http://schemas.microsoft.com/office/drawing/2014/main" id="{ED128EF9-4BC4-6D23-65C0-43DA7051A77A}"/>
              </a:ext>
            </a:extLst>
          </p:cNvPr>
          <p:cNvSpPr/>
          <p:nvPr/>
        </p:nvSpPr>
        <p:spPr>
          <a:xfrm>
            <a:off x="9740348" y="5998"/>
            <a:ext cx="2451652" cy="1453066"/>
          </a:xfrm>
          <a:prstGeom prst="rect">
            <a:avLst/>
          </a:prstGeom>
          <a:blipFill>
            <a:blip r:embed="rId2"/>
            <a:stretch>
              <a:fillRect/>
            </a:stretch>
          </a:bli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spTree>
    <p:extLst>
      <p:ext uri="{BB962C8B-B14F-4D97-AF65-F5344CB8AC3E}">
        <p14:creationId xmlns:p14="http://schemas.microsoft.com/office/powerpoint/2010/main" val="2462960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
                                        <p:tgtEl>
                                          <p:spTgt spid="3">
                                            <p:txEl>
                                              <p:pRg st="0" end="0"/>
                                            </p:txEl>
                                          </p:spTgt>
                                        </p:tgtEl>
                                      </p:cBhvr>
                                    </p:animEffect>
                                    <p:anim calcmode="lin" valueType="num">
                                      <p:cBhvr>
                                        <p:cTn id="8" dur="1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
                            </p:stCondLst>
                            <p:childTnLst>
                              <p:par>
                                <p:cTn id="11" presetID="42"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
                                        <p:tgtEl>
                                          <p:spTgt spid="3">
                                            <p:txEl>
                                              <p:pRg st="1" end="1"/>
                                            </p:txEl>
                                          </p:spTgt>
                                        </p:tgtEl>
                                      </p:cBhvr>
                                    </p:animEffect>
                                    <p:anim calcmode="lin" valueType="num">
                                      <p:cBhvr>
                                        <p:cTn id="14" dur="1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
                            </p:stCondLst>
                            <p:childTnLst>
                              <p:par>
                                <p:cTn id="17" presetID="42"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
                                        <p:tgtEl>
                                          <p:spTgt spid="3">
                                            <p:txEl>
                                              <p:pRg st="2" end="2"/>
                                            </p:txEl>
                                          </p:spTgt>
                                        </p:tgtEl>
                                      </p:cBhvr>
                                    </p:animEffect>
                                    <p:anim calcmode="lin" valueType="num">
                                      <p:cBhvr>
                                        <p:cTn id="20" dur="1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
                            </p:stCondLst>
                            <p:childTnLst>
                              <p:par>
                                <p:cTn id="23" presetID="42" presetClass="entr" presetSubtype="0" fill="hold"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
                                        <p:tgtEl>
                                          <p:spTgt spid="3">
                                            <p:txEl>
                                              <p:pRg st="3" end="3"/>
                                            </p:txEl>
                                          </p:spTgt>
                                        </p:tgtEl>
                                      </p:cBhvr>
                                    </p:animEffect>
                                    <p:anim calcmode="lin" valueType="num">
                                      <p:cBhvr>
                                        <p:cTn id="26" dur="1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
                            </p:stCondLst>
                            <p:childTnLst>
                              <p:par>
                                <p:cTn id="29" presetID="42" presetClass="entr" presetSubtype="0" fill="hold"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
                                        <p:tgtEl>
                                          <p:spTgt spid="3">
                                            <p:txEl>
                                              <p:pRg st="4" end="4"/>
                                            </p:txEl>
                                          </p:spTgt>
                                        </p:tgtEl>
                                      </p:cBhvr>
                                    </p:animEffect>
                                    <p:anim calcmode="lin" valueType="num">
                                      <p:cBhvr>
                                        <p:cTn id="32" dur="1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
                            </p:stCondLst>
                            <p:childTnLst>
                              <p:par>
                                <p:cTn id="35" presetID="42" presetClass="entr" presetSubtype="0" fill="hold"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
                                        <p:tgtEl>
                                          <p:spTgt spid="3">
                                            <p:txEl>
                                              <p:pRg st="5" end="5"/>
                                            </p:txEl>
                                          </p:spTgt>
                                        </p:tgtEl>
                                      </p:cBhvr>
                                    </p:animEffect>
                                    <p:anim calcmode="lin" valueType="num">
                                      <p:cBhvr>
                                        <p:cTn id="38" dur="1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60"/>
                            </p:stCondLst>
                            <p:childTnLst>
                              <p:par>
                                <p:cTn id="41" presetID="42" presetClass="entr" presetSubtype="0" fill="hold"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
                                        <p:tgtEl>
                                          <p:spTgt spid="3">
                                            <p:txEl>
                                              <p:pRg st="6" end="6"/>
                                            </p:txEl>
                                          </p:spTgt>
                                        </p:tgtEl>
                                      </p:cBhvr>
                                    </p:animEffect>
                                    <p:anim calcmode="lin" valueType="num">
                                      <p:cBhvr>
                                        <p:cTn id="44" dur="1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70"/>
                            </p:stCondLst>
                            <p:childTnLst>
                              <p:par>
                                <p:cTn id="47" presetID="42" presetClass="entr" presetSubtype="0" fill="hold" nodeType="after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
                                        <p:tgtEl>
                                          <p:spTgt spid="3">
                                            <p:txEl>
                                              <p:pRg st="7" end="7"/>
                                            </p:txEl>
                                          </p:spTgt>
                                        </p:tgtEl>
                                      </p:cBhvr>
                                    </p:animEffect>
                                    <p:anim calcmode="lin" valueType="num">
                                      <p:cBhvr>
                                        <p:cTn id="50" dur="1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2" fill="hold">
                            <p:stCondLst>
                              <p:cond delay="80"/>
                            </p:stCondLst>
                            <p:childTnLst>
                              <p:par>
                                <p:cTn id="53" presetID="42" presetClass="entr" presetSubtype="0" fill="hold" nodeType="after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10"/>
                                        <p:tgtEl>
                                          <p:spTgt spid="3">
                                            <p:txEl>
                                              <p:pRg st="8" end="8"/>
                                            </p:txEl>
                                          </p:spTgt>
                                        </p:tgtEl>
                                      </p:cBhvr>
                                    </p:animEffect>
                                    <p:anim calcmode="lin" valueType="num">
                                      <p:cBhvr>
                                        <p:cTn id="56" dur="1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1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8" fill="hold">
                            <p:stCondLst>
                              <p:cond delay="90"/>
                            </p:stCondLst>
                            <p:childTnLst>
                              <p:par>
                                <p:cTn id="59" presetID="42" presetClass="entr" presetSubtype="0" fill="hold" nodeType="after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Effect transition="in" filter="fade">
                                      <p:cBhvr>
                                        <p:cTn id="61" dur="10"/>
                                        <p:tgtEl>
                                          <p:spTgt spid="3">
                                            <p:txEl>
                                              <p:pRg st="9" end="9"/>
                                            </p:txEl>
                                          </p:spTgt>
                                        </p:tgtEl>
                                      </p:cBhvr>
                                    </p:animEffect>
                                    <p:anim calcmode="lin" valueType="num">
                                      <p:cBhvr>
                                        <p:cTn id="62" dur="1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3" dur="1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64" fill="hold">
                            <p:stCondLst>
                              <p:cond delay="100"/>
                            </p:stCondLst>
                            <p:childTnLst>
                              <p:par>
                                <p:cTn id="65" presetID="42" presetClass="entr" presetSubtype="0" fill="hold" nodeType="after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Effect transition="in" filter="fade">
                                      <p:cBhvr>
                                        <p:cTn id="67" dur="10"/>
                                        <p:tgtEl>
                                          <p:spTgt spid="3">
                                            <p:txEl>
                                              <p:pRg st="10" end="10"/>
                                            </p:txEl>
                                          </p:spTgt>
                                        </p:tgtEl>
                                      </p:cBhvr>
                                    </p:animEffect>
                                    <p:anim calcmode="lin" valueType="num">
                                      <p:cBhvr>
                                        <p:cTn id="68" dur="1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9" dur="1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70" fill="hold">
                            <p:stCondLst>
                              <p:cond delay="110"/>
                            </p:stCondLst>
                            <p:childTnLst>
                              <p:par>
                                <p:cTn id="71" presetID="42" presetClass="entr" presetSubtype="0" fill="hold" nodeType="after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Effect transition="in" filter="fade">
                                      <p:cBhvr>
                                        <p:cTn id="73" dur="10"/>
                                        <p:tgtEl>
                                          <p:spTgt spid="3">
                                            <p:txEl>
                                              <p:pRg st="11" end="11"/>
                                            </p:txEl>
                                          </p:spTgt>
                                        </p:tgtEl>
                                      </p:cBhvr>
                                    </p:animEffect>
                                    <p:anim calcmode="lin" valueType="num">
                                      <p:cBhvr>
                                        <p:cTn id="74" dur="1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5" dur="1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par>
                          <p:cTn id="76" fill="hold">
                            <p:stCondLst>
                              <p:cond delay="120"/>
                            </p:stCondLst>
                            <p:childTnLst>
                              <p:par>
                                <p:cTn id="77" presetID="42" presetClass="entr" presetSubtype="0" fill="hold" nodeType="after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Effect transition="in" filter="fade">
                                      <p:cBhvr>
                                        <p:cTn id="79" dur="10"/>
                                        <p:tgtEl>
                                          <p:spTgt spid="3">
                                            <p:txEl>
                                              <p:pRg st="12" end="12"/>
                                            </p:txEl>
                                          </p:spTgt>
                                        </p:tgtEl>
                                      </p:cBhvr>
                                    </p:animEffect>
                                    <p:anim calcmode="lin" valueType="num">
                                      <p:cBhvr>
                                        <p:cTn id="80" dur="1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1" dur="1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BFAA357-42CE-35F7-B92E-8D91751DC7C3}"/>
              </a:ext>
            </a:extLst>
          </p:cNvPr>
          <p:cNvSpPr>
            <a:spLocks noGrp="1"/>
          </p:cNvSpPr>
          <p:nvPr>
            <p:ph type="ftr" sz="quarter" idx="11"/>
          </p:nvPr>
        </p:nvSpPr>
        <p:spPr/>
        <p:txBody>
          <a:bodyPr/>
          <a:lstStyle/>
          <a:p>
            <a:r>
              <a:rPr lang="en-GB"/>
              <a:t>EPEN, October 2022</a:t>
            </a:r>
          </a:p>
        </p:txBody>
      </p:sp>
      <p:graphicFrame>
        <p:nvGraphicFramePr>
          <p:cNvPr id="5" name="Content Placeholder 4">
            <a:extLst>
              <a:ext uri="{FF2B5EF4-FFF2-40B4-BE49-F238E27FC236}">
                <a16:creationId xmlns:a16="http://schemas.microsoft.com/office/drawing/2014/main" id="{3BACFEFA-42AF-DD76-BF80-FD0B60CF74AD}"/>
              </a:ext>
            </a:extLst>
          </p:cNvPr>
          <p:cNvGraphicFramePr>
            <a:graphicFrameLocks noGrp="1" noChangeAspect="1"/>
          </p:cNvGraphicFramePr>
          <p:nvPr>
            <p:ph idx="1"/>
            <p:extLst>
              <p:ext uri="{D42A27DB-BD31-4B8C-83A1-F6EECF244321}">
                <p14:modId xmlns:p14="http://schemas.microsoft.com/office/powerpoint/2010/main" val="4167811311"/>
              </p:ext>
            </p:extLst>
          </p:nvPr>
        </p:nvGraphicFramePr>
        <p:xfrm>
          <a:off x="5033682" y="2729753"/>
          <a:ext cx="1519518" cy="1673972"/>
        </p:xfrm>
        <a:graphic>
          <a:graphicData uri="http://schemas.openxmlformats.org/presentationml/2006/ole">
            <mc:AlternateContent xmlns:mc="http://schemas.openxmlformats.org/markup-compatibility/2006">
              <mc:Choice xmlns:v="urn:schemas-microsoft-com:vml" Requires="v">
                <p:oleObj name="Document" showAsIcon="1" r:id="rId2" imgW="914400" imgH="806430" progId="Word.Document.12">
                  <p:embed/>
                </p:oleObj>
              </mc:Choice>
              <mc:Fallback>
                <p:oleObj name="Document" showAsIcon="1" r:id="rId2" imgW="914400" imgH="806430" progId="Word.Document.12">
                  <p:embed/>
                  <p:pic>
                    <p:nvPicPr>
                      <p:cNvPr id="0" name=""/>
                      <p:cNvPicPr/>
                      <p:nvPr/>
                    </p:nvPicPr>
                    <p:blipFill>
                      <a:blip r:embed="rId3"/>
                      <a:stretch>
                        <a:fillRect/>
                      </a:stretch>
                    </p:blipFill>
                    <p:spPr>
                      <a:xfrm>
                        <a:off x="5033682" y="2729753"/>
                        <a:ext cx="1519518" cy="1673972"/>
                      </a:xfrm>
                      <a:prstGeom prst="rect">
                        <a:avLst/>
                      </a:prstGeom>
                    </p:spPr>
                  </p:pic>
                </p:oleObj>
              </mc:Fallback>
            </mc:AlternateContent>
          </a:graphicData>
        </a:graphic>
      </p:graphicFrame>
      <p:sp>
        <p:nvSpPr>
          <p:cNvPr id="6" name="Rectangle 5">
            <a:extLst>
              <a:ext uri="{FF2B5EF4-FFF2-40B4-BE49-F238E27FC236}">
                <a16:creationId xmlns:a16="http://schemas.microsoft.com/office/drawing/2014/main" id="{847CFCA4-CC4B-DC18-9D56-9EC0E79ECB25}"/>
              </a:ext>
            </a:extLst>
          </p:cNvPr>
          <p:cNvSpPr/>
          <p:nvPr/>
        </p:nvSpPr>
        <p:spPr>
          <a:xfrm>
            <a:off x="0" y="33430"/>
            <a:ext cx="2451652" cy="1111160"/>
          </a:xfrm>
          <a:prstGeom prst="rect">
            <a:avLst/>
          </a:prstGeom>
          <a:blipFill>
            <a:blip r:embed="rId4"/>
            <a:stretch>
              <a:fillRect/>
            </a:stretch>
          </a:bli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spTree>
    <p:extLst>
      <p:ext uri="{BB962C8B-B14F-4D97-AF65-F5344CB8AC3E}">
        <p14:creationId xmlns:p14="http://schemas.microsoft.com/office/powerpoint/2010/main" val="36055836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1" width="898" row="2">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10B4B1CD-0871-42F9-A709-337D1F3AC121}">
  <we:reference id="wa104051163" version="1.2.0.3" store="en-US" storeType="OMEX"/>
  <we:alternateReferences>
    <we:reference id="WA104051163" version="1.2.0.3" store="WA104051163"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318</TotalTime>
  <Words>297</Words>
  <Application>Microsoft Office PowerPoint</Application>
  <PresentationFormat>Widescreen</PresentationFormat>
  <Paragraphs>52</Paragraphs>
  <Slides>12</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1" baseType="lpstr">
      <vt:lpstr>Algerian</vt:lpstr>
      <vt:lpstr>Arial</vt:lpstr>
      <vt:lpstr>Calibri</vt:lpstr>
      <vt:lpstr>Calibri Light</vt:lpstr>
      <vt:lpstr>Century Schoolbook</vt:lpstr>
      <vt:lpstr>docs-Roboto</vt:lpstr>
      <vt:lpstr>Elephant</vt:lpstr>
      <vt:lpstr>Office Theme</vt:lpstr>
      <vt:lpstr>Microsoft Word Document</vt:lpstr>
      <vt:lpstr>Epilepsy Clinic Templates</vt:lpstr>
      <vt:lpstr>PowerPoint Presentation</vt:lpstr>
      <vt:lpstr>15 Responses / 12 Hospitals</vt:lpstr>
      <vt:lpstr>Do you think it is a good idea to have a letter template for epilepsy clinics in EOE?</vt:lpstr>
      <vt:lpstr>Do  you use a letter template for  Epilepsy clinic ?</vt:lpstr>
      <vt:lpstr>Do you use a template letter for the referral of children with epilepsy?</vt:lpstr>
      <vt:lpstr>Comments</vt:lpstr>
      <vt:lpstr>Dr. Brown </vt:lpstr>
      <vt:lpstr>PowerPoint Presentation</vt:lpstr>
      <vt:lpstr>PowerPoint Presentation</vt:lpstr>
      <vt:lpstr>PowerPoint Presentation</vt:lpstr>
      <vt:lpstr>What do you think?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Letter template for epilepsy clinic</dc:title>
  <dc:creator>Wael Elsayed</dc:creator>
  <cp:lastModifiedBy>Wael Elsayed</cp:lastModifiedBy>
  <cp:revision>19</cp:revision>
  <dcterms:created xsi:type="dcterms:W3CDTF">2022-10-12T23:59:17Z</dcterms:created>
  <dcterms:modified xsi:type="dcterms:W3CDTF">2022-10-19T21:25:19Z</dcterms:modified>
</cp:coreProperties>
</file>